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6" r:id="rId4"/>
  </p:sldMasterIdLst>
  <p:sldIdLst>
    <p:sldId id="374" r:id="rId5"/>
    <p:sldId id="375" r:id="rId6"/>
    <p:sldId id="257" r:id="rId7"/>
    <p:sldId id="258" r:id="rId8"/>
    <p:sldId id="259" r:id="rId9"/>
    <p:sldId id="260" r:id="rId10"/>
    <p:sldId id="261" r:id="rId11"/>
    <p:sldId id="263" r:id="rId12"/>
    <p:sldId id="264" r:id="rId13"/>
    <p:sldId id="265" r:id="rId14"/>
    <p:sldId id="266" r:id="rId15"/>
    <p:sldId id="267" r:id="rId16"/>
    <p:sldId id="269" r:id="rId17"/>
    <p:sldId id="270" r:id="rId18"/>
    <p:sldId id="272" r:id="rId19"/>
    <p:sldId id="271" r:id="rId20"/>
    <p:sldId id="273" r:id="rId21"/>
    <p:sldId id="274" r:id="rId22"/>
    <p:sldId id="275" r:id="rId23"/>
    <p:sldId id="279" r:id="rId24"/>
    <p:sldId id="282" r:id="rId25"/>
    <p:sldId id="283" r:id="rId26"/>
    <p:sldId id="285" r:id="rId27"/>
    <p:sldId id="286" r:id="rId28"/>
    <p:sldId id="287" r:id="rId29"/>
    <p:sldId id="288" r:id="rId30"/>
    <p:sldId id="289" r:id="rId31"/>
    <p:sldId id="293" r:id="rId32"/>
    <p:sldId id="295" r:id="rId33"/>
    <p:sldId id="297" r:id="rId34"/>
    <p:sldId id="298" r:id="rId35"/>
    <p:sldId id="300" r:id="rId36"/>
    <p:sldId id="302" r:id="rId37"/>
    <p:sldId id="303" r:id="rId38"/>
    <p:sldId id="304" r:id="rId39"/>
    <p:sldId id="305" r:id="rId40"/>
    <p:sldId id="306" r:id="rId41"/>
    <p:sldId id="307" r:id="rId42"/>
    <p:sldId id="308" r:id="rId43"/>
    <p:sldId id="309" r:id="rId44"/>
    <p:sldId id="310" r:id="rId45"/>
    <p:sldId id="311" r:id="rId46"/>
    <p:sldId id="312" r:id="rId47"/>
    <p:sldId id="313" r:id="rId48"/>
    <p:sldId id="314" r:id="rId49"/>
    <p:sldId id="315" r:id="rId50"/>
    <p:sldId id="316" r:id="rId51"/>
    <p:sldId id="317" r:id="rId52"/>
    <p:sldId id="320" r:id="rId53"/>
    <p:sldId id="323" r:id="rId54"/>
    <p:sldId id="324" r:id="rId55"/>
    <p:sldId id="325" r:id="rId56"/>
    <p:sldId id="326" r:id="rId57"/>
    <p:sldId id="327" r:id="rId58"/>
    <p:sldId id="328" r:id="rId59"/>
    <p:sldId id="329" r:id="rId60"/>
    <p:sldId id="376" r:id="rId61"/>
    <p:sldId id="377" r:id="rId62"/>
    <p:sldId id="378" r:id="rId63"/>
    <p:sldId id="379" r:id="rId64"/>
    <p:sldId id="380" r:id="rId65"/>
    <p:sldId id="336" r:id="rId66"/>
    <p:sldId id="337" r:id="rId67"/>
    <p:sldId id="384" r:id="rId68"/>
    <p:sldId id="385" r:id="rId69"/>
    <p:sldId id="382" r:id="rId70"/>
    <p:sldId id="383" r:id="rId71"/>
    <p:sldId id="342" r:id="rId72"/>
    <p:sldId id="347" r:id="rId73"/>
    <p:sldId id="352" r:id="rId74"/>
    <p:sldId id="353" r:id="rId75"/>
    <p:sldId id="355" r:id="rId76"/>
    <p:sldId id="356" r:id="rId77"/>
    <p:sldId id="357" r:id="rId78"/>
    <p:sldId id="358" r:id="rId79"/>
    <p:sldId id="359" r:id="rId80"/>
    <p:sldId id="360" r:id="rId81"/>
    <p:sldId id="361" r:id="rId82"/>
    <p:sldId id="362" r:id="rId83"/>
    <p:sldId id="363" r:id="rId84"/>
    <p:sldId id="364" r:id="rId85"/>
    <p:sldId id="365" r:id="rId86"/>
    <p:sldId id="368" r:id="rId87"/>
    <p:sldId id="369" r:id="rId88"/>
    <p:sldId id="370" r:id="rId89"/>
    <p:sldId id="372" r:id="rId90"/>
    <p:sldId id="373" r:id="rId9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970CA31-2C72-4315-A926-3293B3B8E508}" v="32" dt="2022-05-18T18:05:31.894"/>
    <p1510:client id="{88903E8B-24F4-FD40-BFA7-193DBD90B752}" v="2304" dt="2022-04-30T10:29:06.339"/>
    <p1510:client id="{AA7DF622-3EC7-4C67-B916-C537BE72FE21}" v="628" vWet="629" dt="2022-04-30T10:16:59.847"/>
    <p1510:client id="{B537B32D-9148-496D-8F31-90091FDF0378}" v="20" dt="2022-05-18T14:21:15.09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tableStyles" Target="tableStyles.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0" Type="http://schemas.openxmlformats.org/officeDocument/2006/relationships/slide" Target="slides/slide76.xml"/><Relationship Id="rId85" Type="http://schemas.openxmlformats.org/officeDocument/2006/relationships/slide" Target="slides/slide8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microsoft.com/office/2015/10/relationships/revisionInfo" Target="revisionInfo.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presProps" Target="presProps.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UNZIO FRANCESCO RICCETTI" userId="S::n.riccetti@studenti.unina.it::72762a81-8fe3-41b3-bfd3-06a36c8aefb9" providerId="AD" clId="Web-{2970CA31-2C72-4315-A926-3293B3B8E508}"/>
    <pc:docChg chg="modSld">
      <pc:chgData name="NUNZIO FRANCESCO RICCETTI" userId="S::n.riccetti@studenti.unina.it::72762a81-8fe3-41b3-bfd3-06a36c8aefb9" providerId="AD" clId="Web-{2970CA31-2C72-4315-A926-3293B3B8E508}" dt="2022-05-18T18:05:31.894" v="31" actId="20577"/>
      <pc:docMkLst>
        <pc:docMk/>
      </pc:docMkLst>
      <pc:sldChg chg="modSp">
        <pc:chgData name="NUNZIO FRANCESCO RICCETTI" userId="S::n.riccetti@studenti.unina.it::72762a81-8fe3-41b3-bfd3-06a36c8aefb9" providerId="AD" clId="Web-{2970CA31-2C72-4315-A926-3293B3B8E508}" dt="2022-05-18T18:01:59.938" v="4" actId="20577"/>
        <pc:sldMkLst>
          <pc:docMk/>
          <pc:sldMk cId="1362986522" sldId="302"/>
        </pc:sldMkLst>
        <pc:spChg chg="mod">
          <ac:chgData name="NUNZIO FRANCESCO RICCETTI" userId="S::n.riccetti@studenti.unina.it::72762a81-8fe3-41b3-bfd3-06a36c8aefb9" providerId="AD" clId="Web-{2970CA31-2C72-4315-A926-3293B3B8E508}" dt="2022-05-18T18:01:59.938" v="4" actId="20577"/>
          <ac:spMkLst>
            <pc:docMk/>
            <pc:sldMk cId="1362986522" sldId="302"/>
            <ac:spMk id="3" creationId="{8401EEEC-D640-4762-93B0-2FF265B51670}"/>
          </ac:spMkLst>
        </pc:spChg>
      </pc:sldChg>
      <pc:sldChg chg="modSp">
        <pc:chgData name="NUNZIO FRANCESCO RICCETTI" userId="S::n.riccetti@studenti.unina.it::72762a81-8fe3-41b3-bfd3-06a36c8aefb9" providerId="AD" clId="Web-{2970CA31-2C72-4315-A926-3293B3B8E508}" dt="2022-05-18T18:04:28.737" v="25" actId="20577"/>
        <pc:sldMkLst>
          <pc:docMk/>
          <pc:sldMk cId="725264791" sldId="304"/>
        </pc:sldMkLst>
        <pc:spChg chg="mod">
          <ac:chgData name="NUNZIO FRANCESCO RICCETTI" userId="S::n.riccetti@studenti.unina.it::72762a81-8fe3-41b3-bfd3-06a36c8aefb9" providerId="AD" clId="Web-{2970CA31-2C72-4315-A926-3293B3B8E508}" dt="2022-05-18T18:04:28.737" v="25" actId="20577"/>
          <ac:spMkLst>
            <pc:docMk/>
            <pc:sldMk cId="725264791" sldId="304"/>
            <ac:spMk id="3" creationId="{35DADC4F-A8A5-43C9-A429-3AA20095308F}"/>
          </ac:spMkLst>
        </pc:spChg>
      </pc:sldChg>
      <pc:sldChg chg="modSp">
        <pc:chgData name="NUNZIO FRANCESCO RICCETTI" userId="S::n.riccetti@studenti.unina.it::72762a81-8fe3-41b3-bfd3-06a36c8aefb9" providerId="AD" clId="Web-{2970CA31-2C72-4315-A926-3293B3B8E508}" dt="2022-05-18T18:05:31.894" v="31" actId="20577"/>
        <pc:sldMkLst>
          <pc:docMk/>
          <pc:sldMk cId="3726487722" sldId="305"/>
        </pc:sldMkLst>
        <pc:spChg chg="mod">
          <ac:chgData name="NUNZIO FRANCESCO RICCETTI" userId="S::n.riccetti@studenti.unina.it::72762a81-8fe3-41b3-bfd3-06a36c8aefb9" providerId="AD" clId="Web-{2970CA31-2C72-4315-A926-3293B3B8E508}" dt="2022-05-18T18:05:31.894" v="31" actId="20577"/>
          <ac:spMkLst>
            <pc:docMk/>
            <pc:sldMk cId="3726487722" sldId="305"/>
            <ac:spMk id="3" creationId="{E424F832-63C4-415D-807D-E3D7C12E631E}"/>
          </ac:spMkLst>
        </pc:spChg>
      </pc:sldChg>
    </pc:docChg>
  </pc:docChgLst>
  <pc:docChgLst>
    <pc:chgData name="NUNZIO FRANCESCO RICCETTI" userId="S::n.riccetti@studenti.unina.it::72762a81-8fe3-41b3-bfd3-06a36c8aefb9" providerId="AD" clId="Web-{AA7DF622-3EC7-4C67-B916-C537BE72FE21}"/>
    <pc:docChg chg="addSld delSld modSld">
      <pc:chgData name="NUNZIO FRANCESCO RICCETTI" userId="S::n.riccetti@studenti.unina.it::72762a81-8fe3-41b3-bfd3-06a36c8aefb9" providerId="AD" clId="Web-{AA7DF622-3EC7-4C67-B916-C537BE72FE21}" dt="2022-04-30T10:16:56.613" v="638" actId="20577"/>
      <pc:docMkLst>
        <pc:docMk/>
      </pc:docMkLst>
      <pc:sldChg chg="modSp del">
        <pc:chgData name="NUNZIO FRANCESCO RICCETTI" userId="S::n.riccetti@studenti.unina.it::72762a81-8fe3-41b3-bfd3-06a36c8aefb9" providerId="AD" clId="Web-{AA7DF622-3EC7-4C67-B916-C537BE72FE21}" dt="2022-04-30T10:06:39.242" v="35"/>
        <pc:sldMkLst>
          <pc:docMk/>
          <pc:sldMk cId="1944267470" sldId="339"/>
        </pc:sldMkLst>
        <pc:picChg chg="mod">
          <ac:chgData name="NUNZIO FRANCESCO RICCETTI" userId="S::n.riccetti@studenti.unina.it::72762a81-8fe3-41b3-bfd3-06a36c8aefb9" providerId="AD" clId="Web-{AA7DF622-3EC7-4C67-B916-C537BE72FE21}" dt="2022-04-30T10:03:43.973" v="1" actId="1076"/>
          <ac:picMkLst>
            <pc:docMk/>
            <pc:sldMk cId="1944267470" sldId="339"/>
            <ac:picMk id="4" creationId="{DD59FE6D-D516-4E04-9E83-BB7217300DD3}"/>
          </ac:picMkLst>
        </pc:picChg>
        <pc:picChg chg="mod">
          <ac:chgData name="NUNZIO FRANCESCO RICCETTI" userId="S::n.riccetti@studenti.unina.it::72762a81-8fe3-41b3-bfd3-06a36c8aefb9" providerId="AD" clId="Web-{AA7DF622-3EC7-4C67-B916-C537BE72FE21}" dt="2022-04-30T10:03:53.895" v="4" actId="14100"/>
          <ac:picMkLst>
            <pc:docMk/>
            <pc:sldMk cId="1944267470" sldId="339"/>
            <ac:picMk id="5" creationId="{64D468CD-DAF6-4A22-AAD7-CB353F0F82AF}"/>
          </ac:picMkLst>
        </pc:picChg>
      </pc:sldChg>
      <pc:sldChg chg="addSp delSp modSp">
        <pc:chgData name="NUNZIO FRANCESCO RICCETTI" userId="S::n.riccetti@studenti.unina.it::72762a81-8fe3-41b3-bfd3-06a36c8aefb9" providerId="AD" clId="Web-{AA7DF622-3EC7-4C67-B916-C537BE72FE21}" dt="2022-04-30T10:09:35.573" v="296" actId="20577"/>
        <pc:sldMkLst>
          <pc:docMk/>
          <pc:sldMk cId="3094668908" sldId="382"/>
        </pc:sldMkLst>
        <pc:spChg chg="mod">
          <ac:chgData name="NUNZIO FRANCESCO RICCETTI" userId="S::n.riccetti@studenti.unina.it::72762a81-8fe3-41b3-bfd3-06a36c8aefb9" providerId="AD" clId="Web-{AA7DF622-3EC7-4C67-B916-C537BE72FE21}" dt="2022-04-30T10:06:15.147" v="30" actId="20577"/>
          <ac:spMkLst>
            <pc:docMk/>
            <pc:sldMk cId="3094668908" sldId="382"/>
            <ac:spMk id="2" creationId="{7C7BEE9E-7E2F-4102-81C7-1E941C0DDEB0}"/>
          </ac:spMkLst>
        </pc:spChg>
        <pc:spChg chg="mod">
          <ac:chgData name="NUNZIO FRANCESCO RICCETTI" userId="S::n.riccetti@studenti.unina.it::72762a81-8fe3-41b3-bfd3-06a36c8aefb9" providerId="AD" clId="Web-{AA7DF622-3EC7-4C67-B916-C537BE72FE21}" dt="2022-04-30T10:08:46.838" v="205" actId="20577"/>
          <ac:spMkLst>
            <pc:docMk/>
            <pc:sldMk cId="3094668908" sldId="382"/>
            <ac:spMk id="3" creationId="{C99EF632-D63B-403F-976E-9077EFBCE400}"/>
          </ac:spMkLst>
        </pc:spChg>
        <pc:spChg chg="mod">
          <ac:chgData name="NUNZIO FRANCESCO RICCETTI" userId="S::n.riccetti@studenti.unina.it::72762a81-8fe3-41b3-bfd3-06a36c8aefb9" providerId="AD" clId="Web-{AA7DF622-3EC7-4C67-B916-C537BE72FE21}" dt="2022-04-30T10:09:35.573" v="296" actId="20577"/>
          <ac:spMkLst>
            <pc:docMk/>
            <pc:sldMk cId="3094668908" sldId="382"/>
            <ac:spMk id="9" creationId="{32642BEA-4B3A-5E8C-B16F-C3C527047674}"/>
          </ac:spMkLst>
        </pc:spChg>
        <pc:picChg chg="add mod">
          <ac:chgData name="NUNZIO FRANCESCO RICCETTI" userId="S::n.riccetti@studenti.unina.it::72762a81-8fe3-41b3-bfd3-06a36c8aefb9" providerId="AD" clId="Web-{AA7DF622-3EC7-4C67-B916-C537BE72FE21}" dt="2022-04-30T10:06:29.570" v="32" actId="1076"/>
          <ac:picMkLst>
            <pc:docMk/>
            <pc:sldMk cId="3094668908" sldId="382"/>
            <ac:picMk id="4" creationId="{A83F2689-9726-14E3-B05E-8D43D706E978}"/>
          </ac:picMkLst>
        </pc:picChg>
        <pc:picChg chg="add mod">
          <ac:chgData name="NUNZIO FRANCESCO RICCETTI" userId="S::n.riccetti@studenti.unina.it::72762a81-8fe3-41b3-bfd3-06a36c8aefb9" providerId="AD" clId="Web-{AA7DF622-3EC7-4C67-B916-C537BE72FE21}" dt="2022-04-30T10:06:36.835" v="34" actId="1076"/>
          <ac:picMkLst>
            <pc:docMk/>
            <pc:sldMk cId="3094668908" sldId="382"/>
            <ac:picMk id="5" creationId="{3E955E46-F886-7088-9360-404F04652C40}"/>
          </ac:picMkLst>
        </pc:picChg>
        <pc:picChg chg="del">
          <ac:chgData name="NUNZIO FRANCESCO RICCETTI" userId="S::n.riccetti@studenti.unina.it::72762a81-8fe3-41b3-bfd3-06a36c8aefb9" providerId="AD" clId="Web-{AA7DF622-3EC7-4C67-B916-C537BE72FE21}" dt="2022-04-30T10:04:04.489" v="5"/>
          <ac:picMkLst>
            <pc:docMk/>
            <pc:sldMk cId="3094668908" sldId="382"/>
            <ac:picMk id="8" creationId="{4A8D5177-631B-820A-E462-DB7F6EEAA1C9}"/>
          </ac:picMkLst>
        </pc:picChg>
        <pc:picChg chg="del">
          <ac:chgData name="NUNZIO FRANCESCO RICCETTI" userId="S::n.riccetti@studenti.unina.it::72762a81-8fe3-41b3-bfd3-06a36c8aefb9" providerId="AD" clId="Web-{AA7DF622-3EC7-4C67-B916-C537BE72FE21}" dt="2022-04-30T10:04:05.207" v="6"/>
          <ac:picMkLst>
            <pc:docMk/>
            <pc:sldMk cId="3094668908" sldId="382"/>
            <ac:picMk id="13" creationId="{FF206D7C-5CCE-E675-C84E-63D89B17F1BF}"/>
          </ac:picMkLst>
        </pc:picChg>
      </pc:sldChg>
      <pc:sldChg chg="modSp add replId">
        <pc:chgData name="NUNZIO FRANCESCO RICCETTI" userId="S::n.riccetti@studenti.unina.it::72762a81-8fe3-41b3-bfd3-06a36c8aefb9" providerId="AD" clId="Web-{AA7DF622-3EC7-4C67-B916-C537BE72FE21}" dt="2022-04-30T10:16:56.613" v="638" actId="20577"/>
        <pc:sldMkLst>
          <pc:docMk/>
          <pc:sldMk cId="4224233238" sldId="383"/>
        </pc:sldMkLst>
        <pc:spChg chg="mod">
          <ac:chgData name="NUNZIO FRANCESCO RICCETTI" userId="S::n.riccetti@studenti.unina.it::72762a81-8fe3-41b3-bfd3-06a36c8aefb9" providerId="AD" clId="Web-{AA7DF622-3EC7-4C67-B916-C537BE72FE21}" dt="2022-04-30T10:10:08.824" v="323" actId="20577"/>
          <ac:spMkLst>
            <pc:docMk/>
            <pc:sldMk cId="4224233238" sldId="383"/>
            <ac:spMk id="2" creationId="{7C7BEE9E-7E2F-4102-81C7-1E941C0DDEB0}"/>
          </ac:spMkLst>
        </pc:spChg>
        <pc:spChg chg="mod">
          <ac:chgData name="NUNZIO FRANCESCO RICCETTI" userId="S::n.riccetti@studenti.unina.it::72762a81-8fe3-41b3-bfd3-06a36c8aefb9" providerId="AD" clId="Web-{AA7DF622-3EC7-4C67-B916-C537BE72FE21}" dt="2022-04-30T10:16:14.706" v="549" actId="20577"/>
          <ac:spMkLst>
            <pc:docMk/>
            <pc:sldMk cId="4224233238" sldId="383"/>
            <ac:spMk id="3" creationId="{C99EF632-D63B-403F-976E-9077EFBCE400}"/>
          </ac:spMkLst>
        </pc:spChg>
        <pc:spChg chg="mod">
          <ac:chgData name="NUNZIO FRANCESCO RICCETTI" userId="S::n.riccetti@studenti.unina.it::72762a81-8fe3-41b3-bfd3-06a36c8aefb9" providerId="AD" clId="Web-{AA7DF622-3EC7-4C67-B916-C537BE72FE21}" dt="2022-04-30T10:16:56.613" v="638" actId="20577"/>
          <ac:spMkLst>
            <pc:docMk/>
            <pc:sldMk cId="4224233238" sldId="383"/>
            <ac:spMk id="9" creationId="{32642BEA-4B3A-5E8C-B16F-C3C527047674}"/>
          </ac:spMkLst>
        </pc:spChg>
        <pc:picChg chg="mod">
          <ac:chgData name="NUNZIO FRANCESCO RICCETTI" userId="S::n.riccetti@studenti.unina.it::72762a81-8fe3-41b3-bfd3-06a36c8aefb9" providerId="AD" clId="Web-{AA7DF622-3EC7-4C67-B916-C537BE72FE21}" dt="2022-04-30T10:10:30.324" v="325" actId="1076"/>
          <ac:picMkLst>
            <pc:docMk/>
            <pc:sldMk cId="4224233238" sldId="383"/>
            <ac:picMk id="7" creationId="{945EE8CB-CA23-D8AB-5A00-7A7F0BFAC66A}"/>
          </ac:picMkLst>
        </pc:picChg>
      </pc:sldChg>
    </pc:docChg>
  </pc:docChgLst>
  <pc:docChgLst>
    <pc:chgData name="NICCOLO' SALVATORE" userId="3c15e912-ca3e-43e7-af33-b3a96a68426c" providerId="ADAL" clId="{88903E8B-24F4-FD40-BFA7-193DBD90B752}"/>
    <pc:docChg chg="undo custSel addSld delSld modSld sldOrd">
      <pc:chgData name="NICCOLO' SALVATORE" userId="3c15e912-ca3e-43e7-af33-b3a96a68426c" providerId="ADAL" clId="{88903E8B-24F4-FD40-BFA7-193DBD90B752}" dt="2022-04-30T10:29:06.339" v="9047" actId="1076"/>
      <pc:docMkLst>
        <pc:docMk/>
      </pc:docMkLst>
      <pc:sldChg chg="modSp mod">
        <pc:chgData name="NICCOLO' SALVATORE" userId="3c15e912-ca3e-43e7-af33-b3a96a68426c" providerId="ADAL" clId="{88903E8B-24F4-FD40-BFA7-193DBD90B752}" dt="2022-04-29T16:20:12.065" v="4768" actId="20577"/>
        <pc:sldMkLst>
          <pc:docMk/>
          <pc:sldMk cId="958458832" sldId="257"/>
        </pc:sldMkLst>
        <pc:spChg chg="mod">
          <ac:chgData name="NICCOLO' SALVATORE" userId="3c15e912-ca3e-43e7-af33-b3a96a68426c" providerId="ADAL" clId="{88903E8B-24F4-FD40-BFA7-193DBD90B752}" dt="2022-04-29T16:20:12.065" v="4768" actId="20577"/>
          <ac:spMkLst>
            <pc:docMk/>
            <pc:sldMk cId="958458832" sldId="257"/>
            <ac:spMk id="3" creationId="{B0D194B5-B095-4091-A6B6-9C08AB9807D2}"/>
          </ac:spMkLst>
        </pc:spChg>
      </pc:sldChg>
      <pc:sldChg chg="modSp mod">
        <pc:chgData name="NICCOLO' SALVATORE" userId="3c15e912-ca3e-43e7-af33-b3a96a68426c" providerId="ADAL" clId="{88903E8B-24F4-FD40-BFA7-193DBD90B752}" dt="2022-04-29T13:24:38.716" v="4659" actId="1076"/>
        <pc:sldMkLst>
          <pc:docMk/>
          <pc:sldMk cId="3352160586" sldId="258"/>
        </pc:sldMkLst>
        <pc:spChg chg="mod">
          <ac:chgData name="NICCOLO' SALVATORE" userId="3c15e912-ca3e-43e7-af33-b3a96a68426c" providerId="ADAL" clId="{88903E8B-24F4-FD40-BFA7-193DBD90B752}" dt="2022-04-29T13:05:48.055" v="4283" actId="1076"/>
          <ac:spMkLst>
            <pc:docMk/>
            <pc:sldMk cId="3352160586" sldId="258"/>
            <ac:spMk id="2" creationId="{5DAF1FFB-CA99-4409-8DF7-8A766086E7C8}"/>
          </ac:spMkLst>
        </pc:spChg>
        <pc:picChg chg="mod">
          <ac:chgData name="NICCOLO' SALVATORE" userId="3c15e912-ca3e-43e7-af33-b3a96a68426c" providerId="ADAL" clId="{88903E8B-24F4-FD40-BFA7-193DBD90B752}" dt="2022-04-29T13:24:38.716" v="4659" actId="1076"/>
          <ac:picMkLst>
            <pc:docMk/>
            <pc:sldMk cId="3352160586" sldId="258"/>
            <ac:picMk id="4" creationId="{94F2AB9D-7B7E-42A8-8242-DA4E5790D58F}"/>
          </ac:picMkLst>
        </pc:picChg>
      </pc:sldChg>
      <pc:sldChg chg="modSp mod">
        <pc:chgData name="NICCOLO' SALVATORE" userId="3c15e912-ca3e-43e7-af33-b3a96a68426c" providerId="ADAL" clId="{88903E8B-24F4-FD40-BFA7-193DBD90B752}" dt="2022-04-29T13:06:44.745" v="4293" actId="20577"/>
        <pc:sldMkLst>
          <pc:docMk/>
          <pc:sldMk cId="2007419789" sldId="259"/>
        </pc:sldMkLst>
        <pc:spChg chg="mod">
          <ac:chgData name="NICCOLO' SALVATORE" userId="3c15e912-ca3e-43e7-af33-b3a96a68426c" providerId="ADAL" clId="{88903E8B-24F4-FD40-BFA7-193DBD90B752}" dt="2022-04-29T13:05:55.667" v="4284" actId="14100"/>
          <ac:spMkLst>
            <pc:docMk/>
            <pc:sldMk cId="2007419789" sldId="259"/>
            <ac:spMk id="2" creationId="{900E90AA-3EEC-4B55-8B5C-7B2EF67FBDF9}"/>
          </ac:spMkLst>
        </pc:spChg>
        <pc:spChg chg="mod">
          <ac:chgData name="NICCOLO' SALVATORE" userId="3c15e912-ca3e-43e7-af33-b3a96a68426c" providerId="ADAL" clId="{88903E8B-24F4-FD40-BFA7-193DBD90B752}" dt="2022-04-29T13:06:44.745" v="4293" actId="20577"/>
          <ac:spMkLst>
            <pc:docMk/>
            <pc:sldMk cId="2007419789" sldId="259"/>
            <ac:spMk id="3" creationId="{072A73F4-2279-43B1-AE9C-ED92C826C682}"/>
          </ac:spMkLst>
        </pc:spChg>
        <pc:picChg chg="mod">
          <ac:chgData name="NICCOLO' SALVATORE" userId="3c15e912-ca3e-43e7-af33-b3a96a68426c" providerId="ADAL" clId="{88903E8B-24F4-FD40-BFA7-193DBD90B752}" dt="2022-04-29T13:06:18.805" v="4288" actId="1076"/>
          <ac:picMkLst>
            <pc:docMk/>
            <pc:sldMk cId="2007419789" sldId="259"/>
            <ac:picMk id="4" creationId="{66C548E2-90DF-4638-9931-F7F5B31D9C76}"/>
          </ac:picMkLst>
        </pc:picChg>
      </pc:sldChg>
      <pc:sldChg chg="modSp mod">
        <pc:chgData name="NICCOLO' SALVATORE" userId="3c15e912-ca3e-43e7-af33-b3a96a68426c" providerId="ADAL" clId="{88903E8B-24F4-FD40-BFA7-193DBD90B752}" dt="2022-04-29T11:27:43.681" v="4052" actId="27636"/>
        <pc:sldMkLst>
          <pc:docMk/>
          <pc:sldMk cId="605139302" sldId="261"/>
        </pc:sldMkLst>
        <pc:spChg chg="mod">
          <ac:chgData name="NICCOLO' SALVATORE" userId="3c15e912-ca3e-43e7-af33-b3a96a68426c" providerId="ADAL" clId="{88903E8B-24F4-FD40-BFA7-193DBD90B752}" dt="2022-04-29T11:27:43.681" v="4052" actId="27636"/>
          <ac:spMkLst>
            <pc:docMk/>
            <pc:sldMk cId="605139302" sldId="261"/>
            <ac:spMk id="2" creationId="{4B1D4FFA-CD05-4549-A182-75317F46DD20}"/>
          </ac:spMkLst>
        </pc:spChg>
      </pc:sldChg>
      <pc:sldChg chg="modSp mod">
        <pc:chgData name="NICCOLO' SALVATORE" userId="3c15e912-ca3e-43e7-af33-b3a96a68426c" providerId="ADAL" clId="{88903E8B-24F4-FD40-BFA7-193DBD90B752}" dt="2022-04-29T13:08:06.523" v="4323" actId="14100"/>
        <pc:sldMkLst>
          <pc:docMk/>
          <pc:sldMk cId="489182182" sldId="263"/>
        </pc:sldMkLst>
        <pc:spChg chg="mod">
          <ac:chgData name="NICCOLO' SALVATORE" userId="3c15e912-ca3e-43e7-af33-b3a96a68426c" providerId="ADAL" clId="{88903E8B-24F4-FD40-BFA7-193DBD90B752}" dt="2022-04-29T11:32:11.282" v="4243"/>
          <ac:spMkLst>
            <pc:docMk/>
            <pc:sldMk cId="489182182" sldId="263"/>
            <ac:spMk id="2" creationId="{EE195106-75BD-4B2E-A557-9BF3484E9FBF}"/>
          </ac:spMkLst>
        </pc:spChg>
        <pc:spChg chg="mod">
          <ac:chgData name="NICCOLO' SALVATORE" userId="3c15e912-ca3e-43e7-af33-b3a96a68426c" providerId="ADAL" clId="{88903E8B-24F4-FD40-BFA7-193DBD90B752}" dt="2022-04-29T13:07:36.821" v="4316" actId="14100"/>
          <ac:spMkLst>
            <pc:docMk/>
            <pc:sldMk cId="489182182" sldId="263"/>
            <ac:spMk id="3" creationId="{0F91332C-9842-40CB-93A7-C8185C6947A8}"/>
          </ac:spMkLst>
        </pc:spChg>
        <pc:spChg chg="mod">
          <ac:chgData name="NICCOLO' SALVATORE" userId="3c15e912-ca3e-43e7-af33-b3a96a68426c" providerId="ADAL" clId="{88903E8B-24F4-FD40-BFA7-193DBD90B752}" dt="2022-04-29T13:08:06.523" v="4323" actId="14100"/>
          <ac:spMkLst>
            <pc:docMk/>
            <pc:sldMk cId="489182182" sldId="263"/>
            <ac:spMk id="4" creationId="{B0A0CB93-81C3-4EFD-9396-85ED76C23DD8}"/>
          </ac:spMkLst>
        </pc:spChg>
        <pc:spChg chg="mod">
          <ac:chgData name="NICCOLO' SALVATORE" userId="3c15e912-ca3e-43e7-af33-b3a96a68426c" providerId="ADAL" clId="{88903E8B-24F4-FD40-BFA7-193DBD90B752}" dt="2022-04-29T13:07:45.188" v="4318" actId="14100"/>
          <ac:spMkLst>
            <pc:docMk/>
            <pc:sldMk cId="489182182" sldId="263"/>
            <ac:spMk id="5" creationId="{28A2DF8B-7360-4905-99F8-1BEAB426967F}"/>
          </ac:spMkLst>
        </pc:spChg>
        <pc:spChg chg="mod">
          <ac:chgData name="NICCOLO' SALVATORE" userId="3c15e912-ca3e-43e7-af33-b3a96a68426c" providerId="ADAL" clId="{88903E8B-24F4-FD40-BFA7-193DBD90B752}" dt="2022-04-29T13:07:59.472" v="4321" actId="14100"/>
          <ac:spMkLst>
            <pc:docMk/>
            <pc:sldMk cId="489182182" sldId="263"/>
            <ac:spMk id="6" creationId="{8E056576-2619-4A74-8FF3-83DEFF1902DB}"/>
          </ac:spMkLst>
        </pc:spChg>
      </pc:sldChg>
      <pc:sldChg chg="modSp mod">
        <pc:chgData name="NICCOLO' SALVATORE" userId="3c15e912-ca3e-43e7-af33-b3a96a68426c" providerId="ADAL" clId="{88903E8B-24F4-FD40-BFA7-193DBD90B752}" dt="2022-04-29T13:08:21.905" v="4325" actId="1076"/>
        <pc:sldMkLst>
          <pc:docMk/>
          <pc:sldMk cId="277696965" sldId="264"/>
        </pc:sldMkLst>
        <pc:spChg chg="mod">
          <ac:chgData name="NICCOLO' SALVATORE" userId="3c15e912-ca3e-43e7-af33-b3a96a68426c" providerId="ADAL" clId="{88903E8B-24F4-FD40-BFA7-193DBD90B752}" dt="2022-04-29T11:27:43.763" v="4053" actId="27636"/>
          <ac:spMkLst>
            <pc:docMk/>
            <pc:sldMk cId="277696965" sldId="264"/>
            <ac:spMk id="2" creationId="{850C3377-24AC-4250-BAAA-42C00B9CDCAD}"/>
          </ac:spMkLst>
        </pc:spChg>
        <pc:spChg chg="mod">
          <ac:chgData name="NICCOLO' SALVATORE" userId="3c15e912-ca3e-43e7-af33-b3a96a68426c" providerId="ADAL" clId="{88903E8B-24F4-FD40-BFA7-193DBD90B752}" dt="2022-04-29T13:08:21.905" v="4325" actId="1076"/>
          <ac:spMkLst>
            <pc:docMk/>
            <pc:sldMk cId="277696965" sldId="264"/>
            <ac:spMk id="3" creationId="{7BA0F756-9ECC-4A5D-941F-F80C91285DF2}"/>
          </ac:spMkLst>
        </pc:spChg>
      </pc:sldChg>
      <pc:sldChg chg="modSp mod">
        <pc:chgData name="NICCOLO' SALVATORE" userId="3c15e912-ca3e-43e7-af33-b3a96a68426c" providerId="ADAL" clId="{88903E8B-24F4-FD40-BFA7-193DBD90B752}" dt="2022-04-29T13:08:34.638" v="4328" actId="27636"/>
        <pc:sldMkLst>
          <pc:docMk/>
          <pc:sldMk cId="982603609" sldId="265"/>
        </pc:sldMkLst>
        <pc:spChg chg="mod">
          <ac:chgData name="NICCOLO' SALVATORE" userId="3c15e912-ca3e-43e7-af33-b3a96a68426c" providerId="ADAL" clId="{88903E8B-24F4-FD40-BFA7-193DBD90B752}" dt="2022-04-29T13:08:34.638" v="4328" actId="27636"/>
          <ac:spMkLst>
            <pc:docMk/>
            <pc:sldMk cId="982603609" sldId="265"/>
            <ac:spMk id="2" creationId="{323FC066-458B-43EA-BCF1-B7BDF47CB516}"/>
          </ac:spMkLst>
        </pc:spChg>
        <pc:spChg chg="mod">
          <ac:chgData name="NICCOLO' SALVATORE" userId="3c15e912-ca3e-43e7-af33-b3a96a68426c" providerId="ADAL" clId="{88903E8B-24F4-FD40-BFA7-193DBD90B752}" dt="2022-04-29T13:08:29.177" v="4326" actId="207"/>
          <ac:spMkLst>
            <pc:docMk/>
            <pc:sldMk cId="982603609" sldId="265"/>
            <ac:spMk id="3" creationId="{76B37911-CDA8-44D5-91A1-2DD38B7BB9EB}"/>
          </ac:spMkLst>
        </pc:spChg>
      </pc:sldChg>
      <pc:sldChg chg="modSp mod">
        <pc:chgData name="NICCOLO' SALVATORE" userId="3c15e912-ca3e-43e7-af33-b3a96a68426c" providerId="ADAL" clId="{88903E8B-24F4-FD40-BFA7-193DBD90B752}" dt="2022-04-30T10:24:06.688" v="8789" actId="14100"/>
        <pc:sldMkLst>
          <pc:docMk/>
          <pc:sldMk cId="2579432425" sldId="266"/>
        </pc:sldMkLst>
        <pc:spChg chg="mod">
          <ac:chgData name="NICCOLO' SALVATORE" userId="3c15e912-ca3e-43e7-af33-b3a96a68426c" providerId="ADAL" clId="{88903E8B-24F4-FD40-BFA7-193DBD90B752}" dt="2022-04-30T10:24:06.688" v="8789" actId="14100"/>
          <ac:spMkLst>
            <pc:docMk/>
            <pc:sldMk cId="2579432425" sldId="266"/>
            <ac:spMk id="2" creationId="{B3F2A19A-3B89-40D7-9576-B30EBB9DD637}"/>
          </ac:spMkLst>
        </pc:spChg>
        <pc:picChg chg="mod">
          <ac:chgData name="NICCOLO' SALVATORE" userId="3c15e912-ca3e-43e7-af33-b3a96a68426c" providerId="ADAL" clId="{88903E8B-24F4-FD40-BFA7-193DBD90B752}" dt="2022-04-29T13:08:43.671" v="4329" actId="1076"/>
          <ac:picMkLst>
            <pc:docMk/>
            <pc:sldMk cId="2579432425" sldId="266"/>
            <ac:picMk id="4" creationId="{DF2C2EED-3BF4-4184-84F3-33CFBE9A69D6}"/>
          </ac:picMkLst>
        </pc:picChg>
      </pc:sldChg>
      <pc:sldChg chg="modSp mod">
        <pc:chgData name="NICCOLO' SALVATORE" userId="3c15e912-ca3e-43e7-af33-b3a96a68426c" providerId="ADAL" clId="{88903E8B-24F4-FD40-BFA7-193DBD90B752}" dt="2022-04-29T13:09:17.071" v="4335" actId="1076"/>
        <pc:sldMkLst>
          <pc:docMk/>
          <pc:sldMk cId="1656323977" sldId="267"/>
        </pc:sldMkLst>
        <pc:spChg chg="mod">
          <ac:chgData name="NICCOLO' SALVATORE" userId="3c15e912-ca3e-43e7-af33-b3a96a68426c" providerId="ADAL" clId="{88903E8B-24F4-FD40-BFA7-193DBD90B752}" dt="2022-04-29T13:09:17.071" v="4335" actId="1076"/>
          <ac:spMkLst>
            <pc:docMk/>
            <pc:sldMk cId="1656323977" sldId="267"/>
            <ac:spMk id="2" creationId="{C70863FD-7D0B-48BA-A216-AC324CCE5E24}"/>
          </ac:spMkLst>
        </pc:spChg>
        <pc:spChg chg="mod">
          <ac:chgData name="NICCOLO' SALVATORE" userId="3c15e912-ca3e-43e7-af33-b3a96a68426c" providerId="ADAL" clId="{88903E8B-24F4-FD40-BFA7-193DBD90B752}" dt="2022-04-29T13:09:02.672" v="4331" actId="1076"/>
          <ac:spMkLst>
            <pc:docMk/>
            <pc:sldMk cId="1656323977" sldId="267"/>
            <ac:spMk id="3" creationId="{BB210F38-CB72-4CD6-B813-A28C85F0EE1A}"/>
          </ac:spMkLst>
        </pc:spChg>
        <pc:picChg chg="mod">
          <ac:chgData name="NICCOLO' SALVATORE" userId="3c15e912-ca3e-43e7-af33-b3a96a68426c" providerId="ADAL" clId="{88903E8B-24F4-FD40-BFA7-193DBD90B752}" dt="2022-04-29T13:08:57.369" v="4330" actId="1076"/>
          <ac:picMkLst>
            <pc:docMk/>
            <pc:sldMk cId="1656323977" sldId="267"/>
            <ac:picMk id="4" creationId="{E4DE62C5-C6B1-4453-A58E-64ABCC1ED0E7}"/>
          </ac:picMkLst>
        </pc:picChg>
      </pc:sldChg>
      <pc:sldChg chg="modSp mod">
        <pc:chgData name="NICCOLO' SALVATORE" userId="3c15e912-ca3e-43e7-af33-b3a96a68426c" providerId="ADAL" clId="{88903E8B-24F4-FD40-BFA7-193DBD90B752}" dt="2022-04-29T16:17:01.336" v="4663" actId="1076"/>
        <pc:sldMkLst>
          <pc:docMk/>
          <pc:sldMk cId="1128474808" sldId="269"/>
        </pc:sldMkLst>
        <pc:spChg chg="mod">
          <ac:chgData name="NICCOLO' SALVATORE" userId="3c15e912-ca3e-43e7-af33-b3a96a68426c" providerId="ADAL" clId="{88903E8B-24F4-FD40-BFA7-193DBD90B752}" dt="2022-04-29T16:17:01.336" v="4663" actId="1076"/>
          <ac:spMkLst>
            <pc:docMk/>
            <pc:sldMk cId="1128474808" sldId="269"/>
            <ac:spMk id="2" creationId="{45A795A0-9EF2-41B1-A035-300E54387EF7}"/>
          </ac:spMkLst>
        </pc:spChg>
        <pc:spChg chg="mod">
          <ac:chgData name="NICCOLO' SALVATORE" userId="3c15e912-ca3e-43e7-af33-b3a96a68426c" providerId="ADAL" clId="{88903E8B-24F4-FD40-BFA7-193DBD90B752}" dt="2022-04-29T13:09:47.115" v="4344" actId="27636"/>
          <ac:spMkLst>
            <pc:docMk/>
            <pc:sldMk cId="1128474808" sldId="269"/>
            <ac:spMk id="3" creationId="{29059E55-5A27-4831-8DFA-FEE13B7348CB}"/>
          </ac:spMkLst>
        </pc:spChg>
      </pc:sldChg>
      <pc:sldChg chg="modSp mod">
        <pc:chgData name="NICCOLO' SALVATORE" userId="3c15e912-ca3e-43e7-af33-b3a96a68426c" providerId="ADAL" clId="{88903E8B-24F4-FD40-BFA7-193DBD90B752}" dt="2022-04-29T13:10:22.388" v="4352" actId="1076"/>
        <pc:sldMkLst>
          <pc:docMk/>
          <pc:sldMk cId="3499314701" sldId="270"/>
        </pc:sldMkLst>
        <pc:spChg chg="mod">
          <ac:chgData name="NICCOLO' SALVATORE" userId="3c15e912-ca3e-43e7-af33-b3a96a68426c" providerId="ADAL" clId="{88903E8B-24F4-FD40-BFA7-193DBD90B752}" dt="2022-04-29T13:10:15.405" v="4351" actId="1076"/>
          <ac:spMkLst>
            <pc:docMk/>
            <pc:sldMk cId="3499314701" sldId="270"/>
            <ac:spMk id="2" creationId="{DA79613A-2F35-4A02-A855-15BD95A163CE}"/>
          </ac:spMkLst>
        </pc:spChg>
        <pc:spChg chg="mod">
          <ac:chgData name="NICCOLO' SALVATORE" userId="3c15e912-ca3e-43e7-af33-b3a96a68426c" providerId="ADAL" clId="{88903E8B-24F4-FD40-BFA7-193DBD90B752}" dt="2022-04-29T13:10:22.388" v="4352" actId="1076"/>
          <ac:spMkLst>
            <pc:docMk/>
            <pc:sldMk cId="3499314701" sldId="270"/>
            <ac:spMk id="3" creationId="{4479816A-B25E-4C18-B01A-57DE5C89BF7B}"/>
          </ac:spMkLst>
        </pc:spChg>
      </pc:sldChg>
      <pc:sldChg chg="modSp mod">
        <pc:chgData name="NICCOLO' SALVATORE" userId="3c15e912-ca3e-43e7-af33-b3a96a68426c" providerId="ADAL" clId="{88903E8B-24F4-FD40-BFA7-193DBD90B752}" dt="2022-04-29T13:11:08.935" v="4378" actId="14100"/>
        <pc:sldMkLst>
          <pc:docMk/>
          <pc:sldMk cId="3702642977" sldId="272"/>
        </pc:sldMkLst>
        <pc:spChg chg="mod">
          <ac:chgData name="NICCOLO' SALVATORE" userId="3c15e912-ca3e-43e7-af33-b3a96a68426c" providerId="ADAL" clId="{88903E8B-24F4-FD40-BFA7-193DBD90B752}" dt="2022-04-29T11:32:11.282" v="4243"/>
          <ac:spMkLst>
            <pc:docMk/>
            <pc:sldMk cId="3702642977" sldId="272"/>
            <ac:spMk id="2" creationId="{2F858876-5C53-42F7-B611-F86F25188C01}"/>
          </ac:spMkLst>
        </pc:spChg>
        <pc:spChg chg="mod">
          <ac:chgData name="NICCOLO' SALVATORE" userId="3c15e912-ca3e-43e7-af33-b3a96a68426c" providerId="ADAL" clId="{88903E8B-24F4-FD40-BFA7-193DBD90B752}" dt="2022-04-29T13:11:00.471" v="4375" actId="1076"/>
          <ac:spMkLst>
            <pc:docMk/>
            <pc:sldMk cId="3702642977" sldId="272"/>
            <ac:spMk id="3" creationId="{657E201D-5829-4680-97A8-F72C5F16A423}"/>
          </ac:spMkLst>
        </pc:spChg>
        <pc:spChg chg="mod">
          <ac:chgData name="NICCOLO' SALVATORE" userId="3c15e912-ca3e-43e7-af33-b3a96a68426c" providerId="ADAL" clId="{88903E8B-24F4-FD40-BFA7-193DBD90B752}" dt="2022-04-29T13:10:57.306" v="4374" actId="14100"/>
          <ac:spMkLst>
            <pc:docMk/>
            <pc:sldMk cId="3702642977" sldId="272"/>
            <ac:spMk id="4" creationId="{335286D4-0324-4A60-9354-B1B65B3AC613}"/>
          </ac:spMkLst>
        </pc:spChg>
        <pc:spChg chg="mod">
          <ac:chgData name="NICCOLO' SALVATORE" userId="3c15e912-ca3e-43e7-af33-b3a96a68426c" providerId="ADAL" clId="{88903E8B-24F4-FD40-BFA7-193DBD90B752}" dt="2022-04-29T13:11:06.537" v="4377" actId="1076"/>
          <ac:spMkLst>
            <pc:docMk/>
            <pc:sldMk cId="3702642977" sldId="272"/>
            <ac:spMk id="5" creationId="{95027649-CEBA-4C76-8DDE-B7320B4E11EE}"/>
          </ac:spMkLst>
        </pc:spChg>
        <pc:spChg chg="mod">
          <ac:chgData name="NICCOLO' SALVATORE" userId="3c15e912-ca3e-43e7-af33-b3a96a68426c" providerId="ADAL" clId="{88903E8B-24F4-FD40-BFA7-193DBD90B752}" dt="2022-04-29T13:11:08.935" v="4378" actId="14100"/>
          <ac:spMkLst>
            <pc:docMk/>
            <pc:sldMk cId="3702642977" sldId="272"/>
            <ac:spMk id="6" creationId="{8FE4589A-B7F5-419C-AEAD-7BC0026BC7EF}"/>
          </ac:spMkLst>
        </pc:spChg>
      </pc:sldChg>
      <pc:sldChg chg="modSp">
        <pc:chgData name="NICCOLO' SALVATORE" userId="3c15e912-ca3e-43e7-af33-b3a96a68426c" providerId="ADAL" clId="{88903E8B-24F4-FD40-BFA7-193DBD90B752}" dt="2022-04-29T11:32:11.282" v="4243"/>
        <pc:sldMkLst>
          <pc:docMk/>
          <pc:sldMk cId="3203659125" sldId="273"/>
        </pc:sldMkLst>
        <pc:spChg chg="mod">
          <ac:chgData name="NICCOLO' SALVATORE" userId="3c15e912-ca3e-43e7-af33-b3a96a68426c" providerId="ADAL" clId="{88903E8B-24F4-FD40-BFA7-193DBD90B752}" dt="2022-04-29T11:32:11.282" v="4243"/>
          <ac:spMkLst>
            <pc:docMk/>
            <pc:sldMk cId="3203659125" sldId="273"/>
            <ac:spMk id="2" creationId="{D8C5108F-4DC7-4418-9DA4-23CE7E1E1F61}"/>
          </ac:spMkLst>
        </pc:spChg>
      </pc:sldChg>
      <pc:sldChg chg="modSp mod">
        <pc:chgData name="NICCOLO' SALVATORE" userId="3c15e912-ca3e-43e7-af33-b3a96a68426c" providerId="ADAL" clId="{88903E8B-24F4-FD40-BFA7-193DBD90B752}" dt="2022-04-29T16:17:09.067" v="4664" actId="1076"/>
        <pc:sldMkLst>
          <pc:docMk/>
          <pc:sldMk cId="3895218233" sldId="274"/>
        </pc:sldMkLst>
        <pc:spChg chg="mod">
          <ac:chgData name="NICCOLO' SALVATORE" userId="3c15e912-ca3e-43e7-af33-b3a96a68426c" providerId="ADAL" clId="{88903E8B-24F4-FD40-BFA7-193DBD90B752}" dt="2022-04-29T11:28:46.040" v="4128" actId="27636"/>
          <ac:spMkLst>
            <pc:docMk/>
            <pc:sldMk cId="3895218233" sldId="274"/>
            <ac:spMk id="2" creationId="{70C9BB37-8D67-4BDB-8C4F-949D54EDF550}"/>
          </ac:spMkLst>
        </pc:spChg>
        <pc:picChg chg="mod">
          <ac:chgData name="NICCOLO' SALVATORE" userId="3c15e912-ca3e-43e7-af33-b3a96a68426c" providerId="ADAL" clId="{88903E8B-24F4-FD40-BFA7-193DBD90B752}" dt="2022-04-29T16:17:09.067" v="4664" actId="1076"/>
          <ac:picMkLst>
            <pc:docMk/>
            <pc:sldMk cId="3895218233" sldId="274"/>
            <ac:picMk id="4" creationId="{F7F924AA-D569-4209-8380-E6B25DBABA5D}"/>
          </ac:picMkLst>
        </pc:picChg>
      </pc:sldChg>
      <pc:sldChg chg="modSp mod">
        <pc:chgData name="NICCOLO' SALVATORE" userId="3c15e912-ca3e-43e7-af33-b3a96a68426c" providerId="ADAL" clId="{88903E8B-24F4-FD40-BFA7-193DBD90B752}" dt="2022-04-29T16:17:11.414" v="4665" actId="1076"/>
        <pc:sldMkLst>
          <pc:docMk/>
          <pc:sldMk cId="4140508765" sldId="275"/>
        </pc:sldMkLst>
        <pc:spChg chg="mod">
          <ac:chgData name="NICCOLO' SALVATORE" userId="3c15e912-ca3e-43e7-af33-b3a96a68426c" providerId="ADAL" clId="{88903E8B-24F4-FD40-BFA7-193DBD90B752}" dt="2022-04-29T11:32:11.282" v="4243"/>
          <ac:spMkLst>
            <pc:docMk/>
            <pc:sldMk cId="4140508765" sldId="275"/>
            <ac:spMk id="2" creationId="{DAF60F46-A7B0-425F-B0D6-5CFEBA1FCF56}"/>
          </ac:spMkLst>
        </pc:spChg>
        <pc:picChg chg="mod">
          <ac:chgData name="NICCOLO' SALVATORE" userId="3c15e912-ca3e-43e7-af33-b3a96a68426c" providerId="ADAL" clId="{88903E8B-24F4-FD40-BFA7-193DBD90B752}" dt="2022-04-29T16:17:11.414" v="4665" actId="1076"/>
          <ac:picMkLst>
            <pc:docMk/>
            <pc:sldMk cId="4140508765" sldId="275"/>
            <ac:picMk id="5" creationId="{DFEA9E4B-43D0-4E65-94F1-5D01A18C6F7D}"/>
          </ac:picMkLst>
        </pc:picChg>
      </pc:sldChg>
      <pc:sldChg chg="modSp">
        <pc:chgData name="NICCOLO' SALVATORE" userId="3c15e912-ca3e-43e7-af33-b3a96a68426c" providerId="ADAL" clId="{88903E8B-24F4-FD40-BFA7-193DBD90B752}" dt="2022-04-29T11:32:11.282" v="4243"/>
        <pc:sldMkLst>
          <pc:docMk/>
          <pc:sldMk cId="548400761" sldId="279"/>
        </pc:sldMkLst>
        <pc:spChg chg="mod">
          <ac:chgData name="NICCOLO' SALVATORE" userId="3c15e912-ca3e-43e7-af33-b3a96a68426c" providerId="ADAL" clId="{88903E8B-24F4-FD40-BFA7-193DBD90B752}" dt="2022-04-29T11:32:11.282" v="4243"/>
          <ac:spMkLst>
            <pc:docMk/>
            <pc:sldMk cId="548400761" sldId="279"/>
            <ac:spMk id="2" creationId="{F7F996E5-9A06-44C6-BAEF-D52751464C97}"/>
          </ac:spMkLst>
        </pc:spChg>
      </pc:sldChg>
      <pc:sldChg chg="modSp">
        <pc:chgData name="NICCOLO' SALVATORE" userId="3c15e912-ca3e-43e7-af33-b3a96a68426c" providerId="ADAL" clId="{88903E8B-24F4-FD40-BFA7-193DBD90B752}" dt="2022-04-29T11:32:11.282" v="4243"/>
        <pc:sldMkLst>
          <pc:docMk/>
          <pc:sldMk cId="1873701881" sldId="282"/>
        </pc:sldMkLst>
        <pc:spChg chg="mod">
          <ac:chgData name="NICCOLO' SALVATORE" userId="3c15e912-ca3e-43e7-af33-b3a96a68426c" providerId="ADAL" clId="{88903E8B-24F4-FD40-BFA7-193DBD90B752}" dt="2022-04-29T11:32:11.282" v="4243"/>
          <ac:spMkLst>
            <pc:docMk/>
            <pc:sldMk cId="1873701881" sldId="282"/>
            <ac:spMk id="2" creationId="{ACFA1B10-E897-45D6-B2F4-2A38841372D0}"/>
          </ac:spMkLst>
        </pc:spChg>
      </pc:sldChg>
      <pc:sldChg chg="modSp mod">
        <pc:chgData name="NICCOLO' SALVATORE" userId="3c15e912-ca3e-43e7-af33-b3a96a68426c" providerId="ADAL" clId="{88903E8B-24F4-FD40-BFA7-193DBD90B752}" dt="2022-04-30T10:18:59.194" v="8767" actId="14100"/>
        <pc:sldMkLst>
          <pc:docMk/>
          <pc:sldMk cId="2184377408" sldId="283"/>
        </pc:sldMkLst>
        <pc:spChg chg="mod">
          <ac:chgData name="NICCOLO' SALVATORE" userId="3c15e912-ca3e-43e7-af33-b3a96a68426c" providerId="ADAL" clId="{88903E8B-24F4-FD40-BFA7-193DBD90B752}" dt="2022-04-30T10:18:59.194" v="8767" actId="14100"/>
          <ac:spMkLst>
            <pc:docMk/>
            <pc:sldMk cId="2184377408" sldId="283"/>
            <ac:spMk id="3" creationId="{3701B105-C7EB-406A-9AAE-71C29467D775}"/>
          </ac:spMkLst>
        </pc:spChg>
      </pc:sldChg>
      <pc:sldChg chg="modSp">
        <pc:chgData name="NICCOLO' SALVATORE" userId="3c15e912-ca3e-43e7-af33-b3a96a68426c" providerId="ADAL" clId="{88903E8B-24F4-FD40-BFA7-193DBD90B752}" dt="2022-04-29T11:32:11.282" v="4243"/>
        <pc:sldMkLst>
          <pc:docMk/>
          <pc:sldMk cId="4064017953" sldId="285"/>
        </pc:sldMkLst>
        <pc:spChg chg="mod">
          <ac:chgData name="NICCOLO' SALVATORE" userId="3c15e912-ca3e-43e7-af33-b3a96a68426c" providerId="ADAL" clId="{88903E8B-24F4-FD40-BFA7-193DBD90B752}" dt="2022-04-29T11:32:11.282" v="4243"/>
          <ac:spMkLst>
            <pc:docMk/>
            <pc:sldMk cId="4064017953" sldId="285"/>
            <ac:spMk id="2" creationId="{01DEE415-1382-4BD9-893C-87913C0C2684}"/>
          </ac:spMkLst>
        </pc:spChg>
      </pc:sldChg>
      <pc:sldChg chg="modSp mod">
        <pc:chgData name="NICCOLO' SALVATORE" userId="3c15e912-ca3e-43e7-af33-b3a96a68426c" providerId="ADAL" clId="{88903E8B-24F4-FD40-BFA7-193DBD90B752}" dt="2022-04-29T11:27:15.109" v="4050" actId="14100"/>
        <pc:sldMkLst>
          <pc:docMk/>
          <pc:sldMk cId="2983572440" sldId="286"/>
        </pc:sldMkLst>
        <pc:spChg chg="mod">
          <ac:chgData name="NICCOLO' SALVATORE" userId="3c15e912-ca3e-43e7-af33-b3a96a68426c" providerId="ADAL" clId="{88903E8B-24F4-FD40-BFA7-193DBD90B752}" dt="2022-04-29T11:27:15.109" v="4050" actId="14100"/>
          <ac:spMkLst>
            <pc:docMk/>
            <pc:sldMk cId="2983572440" sldId="286"/>
            <ac:spMk id="2" creationId="{B41C3966-875C-49FF-A1AA-785A490E4FDB}"/>
          </ac:spMkLst>
        </pc:spChg>
      </pc:sldChg>
      <pc:sldChg chg="modSp mod">
        <pc:chgData name="NICCOLO' SALVATORE" userId="3c15e912-ca3e-43e7-af33-b3a96a68426c" providerId="ADAL" clId="{88903E8B-24F4-FD40-BFA7-193DBD90B752}" dt="2022-04-29T11:32:11.282" v="4243"/>
        <pc:sldMkLst>
          <pc:docMk/>
          <pc:sldMk cId="2157760790" sldId="287"/>
        </pc:sldMkLst>
        <pc:spChg chg="mod">
          <ac:chgData name="NICCOLO' SALVATORE" userId="3c15e912-ca3e-43e7-af33-b3a96a68426c" providerId="ADAL" clId="{88903E8B-24F4-FD40-BFA7-193DBD90B752}" dt="2022-04-29T11:28:46.050" v="4129" actId="27636"/>
          <ac:spMkLst>
            <pc:docMk/>
            <pc:sldMk cId="2157760790" sldId="287"/>
            <ac:spMk id="2" creationId="{B6708831-B407-4B5D-981A-114F0E68FDA3}"/>
          </ac:spMkLst>
        </pc:spChg>
        <pc:spChg chg="mod">
          <ac:chgData name="NICCOLO' SALVATORE" userId="3c15e912-ca3e-43e7-af33-b3a96a68426c" providerId="ADAL" clId="{88903E8B-24F4-FD40-BFA7-193DBD90B752}" dt="2022-04-29T11:32:11.282" v="4243"/>
          <ac:spMkLst>
            <pc:docMk/>
            <pc:sldMk cId="2157760790" sldId="287"/>
            <ac:spMk id="3" creationId="{6430425B-BA2E-4D76-A20F-9BC5EC33F92F}"/>
          </ac:spMkLst>
        </pc:spChg>
      </pc:sldChg>
      <pc:sldChg chg="modSp mod">
        <pc:chgData name="NICCOLO' SALVATORE" userId="3c15e912-ca3e-43e7-af33-b3a96a68426c" providerId="ADAL" clId="{88903E8B-24F4-FD40-BFA7-193DBD90B752}" dt="2022-04-29T11:27:44.152" v="4061" actId="27636"/>
        <pc:sldMkLst>
          <pc:docMk/>
          <pc:sldMk cId="2044098008" sldId="288"/>
        </pc:sldMkLst>
        <pc:spChg chg="mod">
          <ac:chgData name="NICCOLO' SALVATORE" userId="3c15e912-ca3e-43e7-af33-b3a96a68426c" providerId="ADAL" clId="{88903E8B-24F4-FD40-BFA7-193DBD90B752}" dt="2022-04-29T11:27:44.152" v="4061" actId="27636"/>
          <ac:spMkLst>
            <pc:docMk/>
            <pc:sldMk cId="2044098008" sldId="288"/>
            <ac:spMk id="3" creationId="{9548363A-4EDF-4062-8A2E-CEA95C403F6E}"/>
          </ac:spMkLst>
        </pc:spChg>
      </pc:sldChg>
      <pc:sldChg chg="modSp mod">
        <pc:chgData name="NICCOLO' SALVATORE" userId="3c15e912-ca3e-43e7-af33-b3a96a68426c" providerId="ADAL" clId="{88903E8B-24F4-FD40-BFA7-193DBD90B752}" dt="2022-04-29T13:11:52.171" v="4379" actId="1076"/>
        <pc:sldMkLst>
          <pc:docMk/>
          <pc:sldMk cId="3188664268" sldId="289"/>
        </pc:sldMkLst>
        <pc:spChg chg="mod">
          <ac:chgData name="NICCOLO' SALVATORE" userId="3c15e912-ca3e-43e7-af33-b3a96a68426c" providerId="ADAL" clId="{88903E8B-24F4-FD40-BFA7-193DBD90B752}" dt="2022-04-29T13:11:52.171" v="4379" actId="1076"/>
          <ac:spMkLst>
            <pc:docMk/>
            <pc:sldMk cId="3188664268" sldId="289"/>
            <ac:spMk id="3" creationId="{927F8AE5-478A-4C8B-A8C9-E1AE2AF98BB8}"/>
          </ac:spMkLst>
        </pc:spChg>
      </pc:sldChg>
      <pc:sldChg chg="modSp">
        <pc:chgData name="NICCOLO' SALVATORE" userId="3c15e912-ca3e-43e7-af33-b3a96a68426c" providerId="ADAL" clId="{88903E8B-24F4-FD40-BFA7-193DBD90B752}" dt="2022-04-29T11:32:11.282" v="4243"/>
        <pc:sldMkLst>
          <pc:docMk/>
          <pc:sldMk cId="2781560169" sldId="293"/>
        </pc:sldMkLst>
        <pc:spChg chg="mod">
          <ac:chgData name="NICCOLO' SALVATORE" userId="3c15e912-ca3e-43e7-af33-b3a96a68426c" providerId="ADAL" clId="{88903E8B-24F4-FD40-BFA7-193DBD90B752}" dt="2022-04-29T11:32:11.282" v="4243"/>
          <ac:spMkLst>
            <pc:docMk/>
            <pc:sldMk cId="2781560169" sldId="293"/>
            <ac:spMk id="2" creationId="{596F34B1-D967-42CA-8ED7-5A9DF0433497}"/>
          </ac:spMkLst>
        </pc:spChg>
      </pc:sldChg>
      <pc:sldChg chg="modSp del">
        <pc:chgData name="NICCOLO' SALVATORE" userId="3c15e912-ca3e-43e7-af33-b3a96a68426c" providerId="ADAL" clId="{88903E8B-24F4-FD40-BFA7-193DBD90B752}" dt="2022-04-29T16:17:33.074" v="4666" actId="2696"/>
        <pc:sldMkLst>
          <pc:docMk/>
          <pc:sldMk cId="4270651725" sldId="294"/>
        </pc:sldMkLst>
        <pc:spChg chg="mod">
          <ac:chgData name="NICCOLO' SALVATORE" userId="3c15e912-ca3e-43e7-af33-b3a96a68426c" providerId="ADAL" clId="{88903E8B-24F4-FD40-BFA7-193DBD90B752}" dt="2022-04-29T11:32:11.282" v="4243"/>
          <ac:spMkLst>
            <pc:docMk/>
            <pc:sldMk cId="4270651725" sldId="294"/>
            <ac:spMk id="2" creationId="{5A61FC13-392B-461F-A4D8-654D581CE7F8}"/>
          </ac:spMkLst>
        </pc:spChg>
      </pc:sldChg>
      <pc:sldChg chg="modSp">
        <pc:chgData name="NICCOLO' SALVATORE" userId="3c15e912-ca3e-43e7-af33-b3a96a68426c" providerId="ADAL" clId="{88903E8B-24F4-FD40-BFA7-193DBD90B752}" dt="2022-04-29T11:32:11.282" v="4243"/>
        <pc:sldMkLst>
          <pc:docMk/>
          <pc:sldMk cId="613505720" sldId="295"/>
        </pc:sldMkLst>
        <pc:spChg chg="mod">
          <ac:chgData name="NICCOLO' SALVATORE" userId="3c15e912-ca3e-43e7-af33-b3a96a68426c" providerId="ADAL" clId="{88903E8B-24F4-FD40-BFA7-193DBD90B752}" dt="2022-04-29T11:32:11.282" v="4243"/>
          <ac:spMkLst>
            <pc:docMk/>
            <pc:sldMk cId="613505720" sldId="295"/>
            <ac:spMk id="2" creationId="{21B77492-E0F1-4F2E-8EA1-E386C4B3DE0B}"/>
          </ac:spMkLst>
        </pc:spChg>
      </pc:sldChg>
      <pc:sldChg chg="modSp mod">
        <pc:chgData name="NICCOLO' SALVATORE" userId="3c15e912-ca3e-43e7-af33-b3a96a68426c" providerId="ADAL" clId="{88903E8B-24F4-FD40-BFA7-193DBD90B752}" dt="2022-04-29T11:27:44.272" v="4063" actId="27636"/>
        <pc:sldMkLst>
          <pc:docMk/>
          <pc:sldMk cId="1309795867" sldId="297"/>
        </pc:sldMkLst>
        <pc:spChg chg="mod">
          <ac:chgData name="NICCOLO' SALVATORE" userId="3c15e912-ca3e-43e7-af33-b3a96a68426c" providerId="ADAL" clId="{88903E8B-24F4-FD40-BFA7-193DBD90B752}" dt="2022-04-29T11:27:44.272" v="4063" actId="27636"/>
          <ac:spMkLst>
            <pc:docMk/>
            <pc:sldMk cId="1309795867" sldId="297"/>
            <ac:spMk id="3" creationId="{5959ECF3-F834-4E9E-8FAF-E64AA902AE6D}"/>
          </ac:spMkLst>
        </pc:spChg>
      </pc:sldChg>
      <pc:sldChg chg="modSp mod">
        <pc:chgData name="NICCOLO' SALVATORE" userId="3c15e912-ca3e-43e7-af33-b3a96a68426c" providerId="ADAL" clId="{88903E8B-24F4-FD40-BFA7-193DBD90B752}" dt="2022-04-29T11:27:44.304" v="4064" actId="27636"/>
        <pc:sldMkLst>
          <pc:docMk/>
          <pc:sldMk cId="283941295" sldId="298"/>
        </pc:sldMkLst>
        <pc:spChg chg="mod">
          <ac:chgData name="NICCOLO' SALVATORE" userId="3c15e912-ca3e-43e7-af33-b3a96a68426c" providerId="ADAL" clId="{88903E8B-24F4-FD40-BFA7-193DBD90B752}" dt="2022-04-29T11:27:44.304" v="4064" actId="27636"/>
          <ac:spMkLst>
            <pc:docMk/>
            <pc:sldMk cId="283941295" sldId="298"/>
            <ac:spMk id="3" creationId="{B49AAA17-C6B5-4D85-BA98-B92A21E1A906}"/>
          </ac:spMkLst>
        </pc:spChg>
      </pc:sldChg>
      <pc:sldChg chg="addSp delSp modSp mod">
        <pc:chgData name="NICCOLO' SALVATORE" userId="3c15e912-ca3e-43e7-af33-b3a96a68426c" providerId="ADAL" clId="{88903E8B-24F4-FD40-BFA7-193DBD90B752}" dt="2022-04-29T16:38:23.056" v="6673" actId="12"/>
        <pc:sldMkLst>
          <pc:docMk/>
          <pc:sldMk cId="1362986522" sldId="302"/>
        </pc:sldMkLst>
        <pc:spChg chg="mod">
          <ac:chgData name="NICCOLO' SALVATORE" userId="3c15e912-ca3e-43e7-af33-b3a96a68426c" providerId="ADAL" clId="{88903E8B-24F4-FD40-BFA7-193DBD90B752}" dt="2022-04-29T11:32:11.282" v="4243"/>
          <ac:spMkLst>
            <pc:docMk/>
            <pc:sldMk cId="1362986522" sldId="302"/>
            <ac:spMk id="2" creationId="{3EBA1FA7-9D4C-4B5A-86AC-99C452A71033}"/>
          </ac:spMkLst>
        </pc:spChg>
        <pc:spChg chg="mod">
          <ac:chgData name="NICCOLO' SALVATORE" userId="3c15e912-ca3e-43e7-af33-b3a96a68426c" providerId="ADAL" clId="{88903E8B-24F4-FD40-BFA7-193DBD90B752}" dt="2022-04-29T16:38:23.056" v="6673" actId="12"/>
          <ac:spMkLst>
            <pc:docMk/>
            <pc:sldMk cId="1362986522" sldId="302"/>
            <ac:spMk id="3" creationId="{8401EEEC-D640-4762-93B0-2FF265B51670}"/>
          </ac:spMkLst>
        </pc:spChg>
        <pc:picChg chg="add del mod">
          <ac:chgData name="NICCOLO' SALVATORE" userId="3c15e912-ca3e-43e7-af33-b3a96a68426c" providerId="ADAL" clId="{88903E8B-24F4-FD40-BFA7-193DBD90B752}" dt="2022-04-29T16:35:37.313" v="6643" actId="478"/>
          <ac:picMkLst>
            <pc:docMk/>
            <pc:sldMk cId="1362986522" sldId="302"/>
            <ac:picMk id="5" creationId="{A00BAE1B-327D-465C-BE6B-3B3D668AD7A8}"/>
          </ac:picMkLst>
        </pc:picChg>
        <pc:picChg chg="add mod">
          <ac:chgData name="NICCOLO' SALVATORE" userId="3c15e912-ca3e-43e7-af33-b3a96a68426c" providerId="ADAL" clId="{88903E8B-24F4-FD40-BFA7-193DBD90B752}" dt="2022-04-29T16:36:14.442" v="6653" actId="1076"/>
          <ac:picMkLst>
            <pc:docMk/>
            <pc:sldMk cId="1362986522" sldId="302"/>
            <ac:picMk id="7" creationId="{5E9C2C21-DB12-CE99-E1CE-169DBB528C67}"/>
          </ac:picMkLst>
        </pc:picChg>
      </pc:sldChg>
      <pc:sldChg chg="modSp mod">
        <pc:chgData name="NICCOLO' SALVATORE" userId="3c15e912-ca3e-43e7-af33-b3a96a68426c" providerId="ADAL" clId="{88903E8B-24F4-FD40-BFA7-193DBD90B752}" dt="2022-04-29T16:18:15.589" v="4670" actId="20577"/>
        <pc:sldMkLst>
          <pc:docMk/>
          <pc:sldMk cId="97403613" sldId="303"/>
        </pc:sldMkLst>
        <pc:spChg chg="mod">
          <ac:chgData name="NICCOLO' SALVATORE" userId="3c15e912-ca3e-43e7-af33-b3a96a68426c" providerId="ADAL" clId="{88903E8B-24F4-FD40-BFA7-193DBD90B752}" dt="2022-04-29T16:18:15.589" v="4670" actId="20577"/>
          <ac:spMkLst>
            <pc:docMk/>
            <pc:sldMk cId="97403613" sldId="303"/>
            <ac:spMk id="2" creationId="{1D9D8215-93E4-47AE-9763-1E14F90A9423}"/>
          </ac:spMkLst>
        </pc:spChg>
        <pc:spChg chg="mod">
          <ac:chgData name="NICCOLO' SALVATORE" userId="3c15e912-ca3e-43e7-af33-b3a96a68426c" providerId="ADAL" clId="{88903E8B-24F4-FD40-BFA7-193DBD90B752}" dt="2022-04-29T11:28:46.290" v="4131" actId="27636"/>
          <ac:spMkLst>
            <pc:docMk/>
            <pc:sldMk cId="97403613" sldId="303"/>
            <ac:spMk id="3" creationId="{973204A6-E020-4C64-830E-F12218ED5F8E}"/>
          </ac:spMkLst>
        </pc:spChg>
      </pc:sldChg>
      <pc:sldChg chg="modSp mod">
        <pc:chgData name="NICCOLO' SALVATORE" userId="3c15e912-ca3e-43e7-af33-b3a96a68426c" providerId="ADAL" clId="{88903E8B-24F4-FD40-BFA7-193DBD90B752}" dt="2022-04-29T16:18:20.774" v="4674" actId="20577"/>
        <pc:sldMkLst>
          <pc:docMk/>
          <pc:sldMk cId="725264791" sldId="304"/>
        </pc:sldMkLst>
        <pc:spChg chg="mod">
          <ac:chgData name="NICCOLO' SALVATORE" userId="3c15e912-ca3e-43e7-af33-b3a96a68426c" providerId="ADAL" clId="{88903E8B-24F4-FD40-BFA7-193DBD90B752}" dt="2022-04-29T16:18:20.774" v="4674" actId="20577"/>
          <ac:spMkLst>
            <pc:docMk/>
            <pc:sldMk cId="725264791" sldId="304"/>
            <ac:spMk id="2" creationId="{9F89CA99-4964-4CF7-A23D-405BB4B6D7F0}"/>
          </ac:spMkLst>
        </pc:spChg>
        <pc:spChg chg="mod">
          <ac:chgData name="NICCOLO' SALVATORE" userId="3c15e912-ca3e-43e7-af33-b3a96a68426c" providerId="ADAL" clId="{88903E8B-24F4-FD40-BFA7-193DBD90B752}" dt="2022-04-29T11:27:44.497" v="4068" actId="27636"/>
          <ac:spMkLst>
            <pc:docMk/>
            <pc:sldMk cId="725264791" sldId="304"/>
            <ac:spMk id="3" creationId="{35DADC4F-A8A5-43C9-A429-3AA20095308F}"/>
          </ac:spMkLst>
        </pc:spChg>
      </pc:sldChg>
      <pc:sldChg chg="modSp">
        <pc:chgData name="NICCOLO' SALVATORE" userId="3c15e912-ca3e-43e7-af33-b3a96a68426c" providerId="ADAL" clId="{88903E8B-24F4-FD40-BFA7-193DBD90B752}" dt="2022-04-29T11:32:11.282" v="4243"/>
        <pc:sldMkLst>
          <pc:docMk/>
          <pc:sldMk cId="3513869034" sldId="306"/>
        </pc:sldMkLst>
        <pc:spChg chg="mod">
          <ac:chgData name="NICCOLO' SALVATORE" userId="3c15e912-ca3e-43e7-af33-b3a96a68426c" providerId="ADAL" clId="{88903E8B-24F4-FD40-BFA7-193DBD90B752}" dt="2022-04-29T11:32:11.282" v="4243"/>
          <ac:spMkLst>
            <pc:docMk/>
            <pc:sldMk cId="3513869034" sldId="306"/>
            <ac:spMk id="2" creationId="{3FF38ED7-9329-4B3D-B063-2890E69855DB}"/>
          </ac:spMkLst>
        </pc:spChg>
      </pc:sldChg>
      <pc:sldChg chg="addSp modSp mod setBg">
        <pc:chgData name="NICCOLO' SALVATORE" userId="3c15e912-ca3e-43e7-af33-b3a96a68426c" providerId="ADAL" clId="{88903E8B-24F4-FD40-BFA7-193DBD90B752}" dt="2022-04-30T10:19:55.840" v="8769" actId="26606"/>
        <pc:sldMkLst>
          <pc:docMk/>
          <pc:sldMk cId="508715012" sldId="307"/>
        </pc:sldMkLst>
        <pc:spChg chg="mod">
          <ac:chgData name="NICCOLO' SALVATORE" userId="3c15e912-ca3e-43e7-af33-b3a96a68426c" providerId="ADAL" clId="{88903E8B-24F4-FD40-BFA7-193DBD90B752}" dt="2022-04-30T10:19:55.840" v="8769" actId="26606"/>
          <ac:spMkLst>
            <pc:docMk/>
            <pc:sldMk cId="508715012" sldId="307"/>
            <ac:spMk id="2" creationId="{4BE4EC15-296A-4B89-8F71-3BD185AD5AE4}"/>
          </ac:spMkLst>
        </pc:spChg>
        <pc:spChg chg="mod">
          <ac:chgData name="NICCOLO' SALVATORE" userId="3c15e912-ca3e-43e7-af33-b3a96a68426c" providerId="ADAL" clId="{88903E8B-24F4-FD40-BFA7-193DBD90B752}" dt="2022-04-30T10:19:55.840" v="8769" actId="26606"/>
          <ac:spMkLst>
            <pc:docMk/>
            <pc:sldMk cId="508715012" sldId="307"/>
            <ac:spMk id="3" creationId="{12CF20B4-42B5-4DBA-85C1-160AFECC8CD3}"/>
          </ac:spMkLst>
        </pc:spChg>
        <pc:spChg chg="add">
          <ac:chgData name="NICCOLO' SALVATORE" userId="3c15e912-ca3e-43e7-af33-b3a96a68426c" providerId="ADAL" clId="{88903E8B-24F4-FD40-BFA7-193DBD90B752}" dt="2022-04-30T10:19:55.840" v="8769" actId="26606"/>
          <ac:spMkLst>
            <pc:docMk/>
            <pc:sldMk cId="508715012" sldId="307"/>
            <ac:spMk id="11" creationId="{7DAA46B9-B7E8-4487-B28E-C63A6EB7AA27}"/>
          </ac:spMkLst>
        </pc:spChg>
        <pc:spChg chg="add">
          <ac:chgData name="NICCOLO' SALVATORE" userId="3c15e912-ca3e-43e7-af33-b3a96a68426c" providerId="ADAL" clId="{88903E8B-24F4-FD40-BFA7-193DBD90B752}" dt="2022-04-30T10:19:55.840" v="8769" actId="26606"/>
          <ac:spMkLst>
            <pc:docMk/>
            <pc:sldMk cId="508715012" sldId="307"/>
            <ac:spMk id="13" creationId="{C866818C-1E5F-475A-B310-3C06B555FB69}"/>
          </ac:spMkLst>
        </pc:spChg>
        <pc:spChg chg="add">
          <ac:chgData name="NICCOLO' SALVATORE" userId="3c15e912-ca3e-43e7-af33-b3a96a68426c" providerId="ADAL" clId="{88903E8B-24F4-FD40-BFA7-193DBD90B752}" dt="2022-04-30T10:19:55.840" v="8769" actId="26606"/>
          <ac:spMkLst>
            <pc:docMk/>
            <pc:sldMk cId="508715012" sldId="307"/>
            <ac:spMk id="15" creationId="{D12AFDE8-E1ED-4A49-B8B3-4953F4B8ACB9}"/>
          </ac:spMkLst>
        </pc:spChg>
        <pc:picChg chg="mod">
          <ac:chgData name="NICCOLO' SALVATORE" userId="3c15e912-ca3e-43e7-af33-b3a96a68426c" providerId="ADAL" clId="{88903E8B-24F4-FD40-BFA7-193DBD90B752}" dt="2022-04-30T10:19:55.840" v="8769" actId="26606"/>
          <ac:picMkLst>
            <pc:docMk/>
            <pc:sldMk cId="508715012" sldId="307"/>
            <ac:picMk id="4" creationId="{99F2B30A-B3D1-47D9-A2BE-F339134A2B6B}"/>
          </ac:picMkLst>
        </pc:picChg>
        <pc:picChg chg="add mod ord">
          <ac:chgData name="NICCOLO' SALVATORE" userId="3c15e912-ca3e-43e7-af33-b3a96a68426c" providerId="ADAL" clId="{88903E8B-24F4-FD40-BFA7-193DBD90B752}" dt="2022-04-30T10:19:55.840" v="8769" actId="26606"/>
          <ac:picMkLst>
            <pc:docMk/>
            <pc:sldMk cId="508715012" sldId="307"/>
            <ac:picMk id="6" creationId="{4C75E1BB-F809-196E-69CE-B74D4253E8DE}"/>
          </ac:picMkLst>
        </pc:picChg>
      </pc:sldChg>
      <pc:sldChg chg="modSp mod">
        <pc:chgData name="NICCOLO' SALVATORE" userId="3c15e912-ca3e-43e7-af33-b3a96a68426c" providerId="ADAL" clId="{88903E8B-24F4-FD40-BFA7-193DBD90B752}" dt="2022-04-29T16:18:29.026" v="4678" actId="20577"/>
        <pc:sldMkLst>
          <pc:docMk/>
          <pc:sldMk cId="205523132" sldId="308"/>
        </pc:sldMkLst>
        <pc:spChg chg="mod">
          <ac:chgData name="NICCOLO' SALVATORE" userId="3c15e912-ca3e-43e7-af33-b3a96a68426c" providerId="ADAL" clId="{88903E8B-24F4-FD40-BFA7-193DBD90B752}" dt="2022-04-29T16:18:29.026" v="4678" actId="20577"/>
          <ac:spMkLst>
            <pc:docMk/>
            <pc:sldMk cId="205523132" sldId="308"/>
            <ac:spMk id="2" creationId="{BCD0789E-F35D-404B-ACD6-4BF283D5A8AF}"/>
          </ac:spMkLst>
        </pc:spChg>
      </pc:sldChg>
      <pc:sldChg chg="modSp mod">
        <pc:chgData name="NICCOLO' SALVATORE" userId="3c15e912-ca3e-43e7-af33-b3a96a68426c" providerId="ADAL" clId="{88903E8B-24F4-FD40-BFA7-193DBD90B752}" dt="2022-04-29T16:18:34.424" v="4684" actId="20577"/>
        <pc:sldMkLst>
          <pc:docMk/>
          <pc:sldMk cId="4183889048" sldId="309"/>
        </pc:sldMkLst>
        <pc:spChg chg="mod">
          <ac:chgData name="NICCOLO' SALVATORE" userId="3c15e912-ca3e-43e7-af33-b3a96a68426c" providerId="ADAL" clId="{88903E8B-24F4-FD40-BFA7-193DBD90B752}" dt="2022-04-29T16:18:34.424" v="4684" actId="20577"/>
          <ac:spMkLst>
            <pc:docMk/>
            <pc:sldMk cId="4183889048" sldId="309"/>
            <ac:spMk id="2" creationId="{23930F3E-24AC-48C6-BEA2-C492F7B568E6}"/>
          </ac:spMkLst>
        </pc:spChg>
      </pc:sldChg>
      <pc:sldChg chg="modSp mod">
        <pc:chgData name="NICCOLO' SALVATORE" userId="3c15e912-ca3e-43e7-af33-b3a96a68426c" providerId="ADAL" clId="{88903E8B-24F4-FD40-BFA7-193DBD90B752}" dt="2022-04-29T16:18:41.100" v="4689" actId="14100"/>
        <pc:sldMkLst>
          <pc:docMk/>
          <pc:sldMk cId="3055021969" sldId="310"/>
        </pc:sldMkLst>
        <pc:spChg chg="mod">
          <ac:chgData name="NICCOLO' SALVATORE" userId="3c15e912-ca3e-43e7-af33-b3a96a68426c" providerId="ADAL" clId="{88903E8B-24F4-FD40-BFA7-193DBD90B752}" dt="2022-04-29T16:18:41.100" v="4689" actId="14100"/>
          <ac:spMkLst>
            <pc:docMk/>
            <pc:sldMk cId="3055021969" sldId="310"/>
            <ac:spMk id="2" creationId="{29927635-B87B-4B88-A5DC-72AEE44520DD}"/>
          </ac:spMkLst>
        </pc:spChg>
        <pc:spChg chg="mod">
          <ac:chgData name="NICCOLO' SALVATORE" userId="3c15e912-ca3e-43e7-af33-b3a96a68426c" providerId="ADAL" clId="{88903E8B-24F4-FD40-BFA7-193DBD90B752}" dt="2022-04-29T11:27:44.560" v="4073" actId="27636"/>
          <ac:spMkLst>
            <pc:docMk/>
            <pc:sldMk cId="3055021969" sldId="310"/>
            <ac:spMk id="3" creationId="{06ACA69E-B9F4-4A12-9E7B-5E55153561F7}"/>
          </ac:spMkLst>
        </pc:spChg>
      </pc:sldChg>
      <pc:sldChg chg="modSp mod">
        <pc:chgData name="NICCOLO' SALVATORE" userId="3c15e912-ca3e-43e7-af33-b3a96a68426c" providerId="ADAL" clId="{88903E8B-24F4-FD40-BFA7-193DBD90B752}" dt="2022-04-29T16:18:51.521" v="4691" actId="20577"/>
        <pc:sldMkLst>
          <pc:docMk/>
          <pc:sldMk cId="3596841849" sldId="311"/>
        </pc:sldMkLst>
        <pc:spChg chg="mod">
          <ac:chgData name="NICCOLO' SALVATORE" userId="3c15e912-ca3e-43e7-af33-b3a96a68426c" providerId="ADAL" clId="{88903E8B-24F4-FD40-BFA7-193DBD90B752}" dt="2022-04-29T16:18:51.521" v="4691" actId="20577"/>
          <ac:spMkLst>
            <pc:docMk/>
            <pc:sldMk cId="3596841849" sldId="311"/>
            <ac:spMk id="2" creationId="{9EDCB87D-B558-4DBF-A6A7-833B8862FDBE}"/>
          </ac:spMkLst>
        </pc:spChg>
        <pc:spChg chg="mod">
          <ac:chgData name="NICCOLO' SALVATORE" userId="3c15e912-ca3e-43e7-af33-b3a96a68426c" providerId="ADAL" clId="{88903E8B-24F4-FD40-BFA7-193DBD90B752}" dt="2022-04-29T13:12:39.401" v="4384" actId="27636"/>
          <ac:spMkLst>
            <pc:docMk/>
            <pc:sldMk cId="3596841849" sldId="311"/>
            <ac:spMk id="3" creationId="{445FEDF3-8C13-4DD4-BC6F-91772F714763}"/>
          </ac:spMkLst>
        </pc:spChg>
      </pc:sldChg>
      <pc:sldChg chg="modSp mod">
        <pc:chgData name="NICCOLO' SALVATORE" userId="3c15e912-ca3e-43e7-af33-b3a96a68426c" providerId="ADAL" clId="{88903E8B-24F4-FD40-BFA7-193DBD90B752}" dt="2022-04-29T16:18:55.774" v="4693" actId="20577"/>
        <pc:sldMkLst>
          <pc:docMk/>
          <pc:sldMk cId="1213471225" sldId="312"/>
        </pc:sldMkLst>
        <pc:spChg chg="mod">
          <ac:chgData name="NICCOLO' SALVATORE" userId="3c15e912-ca3e-43e7-af33-b3a96a68426c" providerId="ADAL" clId="{88903E8B-24F4-FD40-BFA7-193DBD90B752}" dt="2022-04-29T16:18:55.774" v="4693" actId="20577"/>
          <ac:spMkLst>
            <pc:docMk/>
            <pc:sldMk cId="1213471225" sldId="312"/>
            <ac:spMk id="2" creationId="{5A933096-0DF7-457C-9320-20A72FFF9F8D}"/>
          </ac:spMkLst>
        </pc:spChg>
      </pc:sldChg>
      <pc:sldChg chg="modSp mod">
        <pc:chgData name="NICCOLO' SALVATORE" userId="3c15e912-ca3e-43e7-af33-b3a96a68426c" providerId="ADAL" clId="{88903E8B-24F4-FD40-BFA7-193DBD90B752}" dt="2022-04-29T13:13:00.980" v="4396" actId="207"/>
        <pc:sldMkLst>
          <pc:docMk/>
          <pc:sldMk cId="3726388199" sldId="313"/>
        </pc:sldMkLst>
        <pc:spChg chg="mod">
          <ac:chgData name="NICCOLO' SALVATORE" userId="3c15e912-ca3e-43e7-af33-b3a96a68426c" providerId="ADAL" clId="{88903E8B-24F4-FD40-BFA7-193DBD90B752}" dt="2022-04-29T13:13:00.980" v="4396" actId="207"/>
          <ac:spMkLst>
            <pc:docMk/>
            <pc:sldMk cId="3726388199" sldId="313"/>
            <ac:spMk id="3" creationId="{F549A193-747E-4423-8B0D-07E2706F0298}"/>
          </ac:spMkLst>
        </pc:spChg>
      </pc:sldChg>
      <pc:sldChg chg="addSp delSp modSp mod setBg">
        <pc:chgData name="NICCOLO' SALVATORE" userId="3c15e912-ca3e-43e7-af33-b3a96a68426c" providerId="ADAL" clId="{88903E8B-24F4-FD40-BFA7-193DBD90B752}" dt="2022-04-30T10:21:41.857" v="8779" actId="14100"/>
        <pc:sldMkLst>
          <pc:docMk/>
          <pc:sldMk cId="858341653" sldId="314"/>
        </pc:sldMkLst>
        <pc:spChg chg="mod">
          <ac:chgData name="NICCOLO' SALVATORE" userId="3c15e912-ca3e-43e7-af33-b3a96a68426c" providerId="ADAL" clId="{88903E8B-24F4-FD40-BFA7-193DBD90B752}" dt="2022-04-30T10:21:41.857" v="8779" actId="14100"/>
          <ac:spMkLst>
            <pc:docMk/>
            <pc:sldMk cId="858341653" sldId="314"/>
            <ac:spMk id="2" creationId="{0922C47D-DF06-4B4B-AF40-7A5F8EE91E76}"/>
          </ac:spMkLst>
        </pc:spChg>
        <pc:spChg chg="add del">
          <ac:chgData name="NICCOLO' SALVATORE" userId="3c15e912-ca3e-43e7-af33-b3a96a68426c" providerId="ADAL" clId="{88903E8B-24F4-FD40-BFA7-193DBD90B752}" dt="2022-04-30T10:21:27.703" v="8772" actId="26606"/>
          <ac:spMkLst>
            <pc:docMk/>
            <pc:sldMk cId="858341653" sldId="314"/>
            <ac:spMk id="9" creationId="{AC2CC382-BBD2-2237-D7EF-84DAFC75D970}"/>
          </ac:spMkLst>
        </pc:spChg>
        <pc:spChg chg="add del">
          <ac:chgData name="NICCOLO' SALVATORE" userId="3c15e912-ca3e-43e7-af33-b3a96a68426c" providerId="ADAL" clId="{88903E8B-24F4-FD40-BFA7-193DBD90B752}" dt="2022-04-30T10:21:27.703" v="8772" actId="26606"/>
          <ac:spMkLst>
            <pc:docMk/>
            <pc:sldMk cId="858341653" sldId="314"/>
            <ac:spMk id="12" creationId="{BDF1A5A8-1F9D-41FB-9968-E8E141CC34F5}"/>
          </ac:spMkLst>
        </pc:spChg>
        <pc:spChg chg="add del">
          <ac:chgData name="NICCOLO' SALVATORE" userId="3c15e912-ca3e-43e7-af33-b3a96a68426c" providerId="ADAL" clId="{88903E8B-24F4-FD40-BFA7-193DBD90B752}" dt="2022-04-30T10:21:27.703" v="8772" actId="26606"/>
          <ac:spMkLst>
            <pc:docMk/>
            <pc:sldMk cId="858341653" sldId="314"/>
            <ac:spMk id="14" creationId="{2FF8A507-56A2-4FE4-8B7E-C1BC9DD86558}"/>
          </ac:spMkLst>
        </pc:spChg>
        <pc:spChg chg="add del">
          <ac:chgData name="NICCOLO' SALVATORE" userId="3c15e912-ca3e-43e7-af33-b3a96a68426c" providerId="ADAL" clId="{88903E8B-24F4-FD40-BFA7-193DBD90B752}" dt="2022-04-30T10:21:27.703" v="8772" actId="26606"/>
          <ac:spMkLst>
            <pc:docMk/>
            <pc:sldMk cId="858341653" sldId="314"/>
            <ac:spMk id="16" creationId="{FCC54B50-93BD-4243-9020-11486472E259}"/>
          </ac:spMkLst>
        </pc:spChg>
        <pc:spChg chg="add">
          <ac:chgData name="NICCOLO' SALVATORE" userId="3c15e912-ca3e-43e7-af33-b3a96a68426c" providerId="ADAL" clId="{88903E8B-24F4-FD40-BFA7-193DBD90B752}" dt="2022-04-30T10:21:27.748" v="8773" actId="26606"/>
          <ac:spMkLst>
            <pc:docMk/>
            <pc:sldMk cId="858341653" sldId="314"/>
            <ac:spMk id="18" creationId="{DBAF956B-591A-4461-BB3C-79AA176B099A}"/>
          </ac:spMkLst>
        </pc:spChg>
        <pc:spChg chg="add">
          <ac:chgData name="NICCOLO' SALVATORE" userId="3c15e912-ca3e-43e7-af33-b3a96a68426c" providerId="ADAL" clId="{88903E8B-24F4-FD40-BFA7-193DBD90B752}" dt="2022-04-30T10:21:27.748" v="8773" actId="26606"/>
          <ac:spMkLst>
            <pc:docMk/>
            <pc:sldMk cId="858341653" sldId="314"/>
            <ac:spMk id="19" creationId="{E8895FAA-0D03-43F6-9594-A8733552E281}"/>
          </ac:spMkLst>
        </pc:spChg>
        <pc:spChg chg="add">
          <ac:chgData name="NICCOLO' SALVATORE" userId="3c15e912-ca3e-43e7-af33-b3a96a68426c" providerId="ADAL" clId="{88903E8B-24F4-FD40-BFA7-193DBD90B752}" dt="2022-04-30T10:21:27.748" v="8773" actId="26606"/>
          <ac:spMkLst>
            <pc:docMk/>
            <pc:sldMk cId="858341653" sldId="314"/>
            <ac:spMk id="20" creationId="{918FB696-BC5E-43A4-9768-4BB5278BDC9A}"/>
          </ac:spMkLst>
        </pc:spChg>
        <pc:spChg chg="add del">
          <ac:chgData name="NICCOLO' SALVATORE" userId="3c15e912-ca3e-43e7-af33-b3a96a68426c" providerId="ADAL" clId="{88903E8B-24F4-FD40-BFA7-193DBD90B752}" dt="2022-04-30T10:21:31.385" v="8774" actId="478"/>
          <ac:spMkLst>
            <pc:docMk/>
            <pc:sldMk cId="858341653" sldId="314"/>
            <ac:spMk id="21" creationId="{93D6528A-6DCB-8046-B855-CD9B22662D2D}"/>
          </ac:spMkLst>
        </pc:spChg>
        <pc:picChg chg="mod ord">
          <ac:chgData name="NICCOLO' SALVATORE" userId="3c15e912-ca3e-43e7-af33-b3a96a68426c" providerId="ADAL" clId="{88903E8B-24F4-FD40-BFA7-193DBD90B752}" dt="2022-04-30T10:21:27.748" v="8773" actId="26606"/>
          <ac:picMkLst>
            <pc:docMk/>
            <pc:sldMk cId="858341653" sldId="314"/>
            <ac:picMk id="4" creationId="{9206A0CE-7FFC-4FCD-A5C2-BAABCD1D677F}"/>
          </ac:picMkLst>
        </pc:picChg>
        <pc:picChg chg="add mod">
          <ac:chgData name="NICCOLO' SALVATORE" userId="3c15e912-ca3e-43e7-af33-b3a96a68426c" providerId="ADAL" clId="{88903E8B-24F4-FD40-BFA7-193DBD90B752}" dt="2022-04-30T10:21:27.748" v="8773" actId="26606"/>
          <ac:picMkLst>
            <pc:docMk/>
            <pc:sldMk cId="858341653" sldId="314"/>
            <ac:picMk id="5" creationId="{12259731-2AFE-3DD7-9818-3B8BDFFC776C}"/>
          </ac:picMkLst>
        </pc:picChg>
      </pc:sldChg>
      <pc:sldChg chg="modSp mod">
        <pc:chgData name="NICCOLO' SALVATORE" userId="3c15e912-ca3e-43e7-af33-b3a96a68426c" providerId="ADAL" clId="{88903E8B-24F4-FD40-BFA7-193DBD90B752}" dt="2022-04-29T13:13:08.636" v="4400" actId="20577"/>
        <pc:sldMkLst>
          <pc:docMk/>
          <pc:sldMk cId="865950450" sldId="315"/>
        </pc:sldMkLst>
        <pc:spChg chg="mod">
          <ac:chgData name="NICCOLO' SALVATORE" userId="3c15e912-ca3e-43e7-af33-b3a96a68426c" providerId="ADAL" clId="{88903E8B-24F4-FD40-BFA7-193DBD90B752}" dt="2022-04-29T13:13:08.636" v="4400" actId="20577"/>
          <ac:spMkLst>
            <pc:docMk/>
            <pc:sldMk cId="865950450" sldId="315"/>
            <ac:spMk id="2" creationId="{09073D44-D1FB-4A16-9109-638317208A03}"/>
          </ac:spMkLst>
        </pc:spChg>
      </pc:sldChg>
      <pc:sldChg chg="modSp mod">
        <pc:chgData name="NICCOLO' SALVATORE" userId="3c15e912-ca3e-43e7-af33-b3a96a68426c" providerId="ADAL" clId="{88903E8B-24F4-FD40-BFA7-193DBD90B752}" dt="2022-04-29T13:13:12.639" v="4404" actId="20577"/>
        <pc:sldMkLst>
          <pc:docMk/>
          <pc:sldMk cId="2303930060" sldId="316"/>
        </pc:sldMkLst>
        <pc:spChg chg="mod">
          <ac:chgData name="NICCOLO' SALVATORE" userId="3c15e912-ca3e-43e7-af33-b3a96a68426c" providerId="ADAL" clId="{88903E8B-24F4-FD40-BFA7-193DBD90B752}" dt="2022-04-29T13:13:12.639" v="4404" actId="20577"/>
          <ac:spMkLst>
            <pc:docMk/>
            <pc:sldMk cId="2303930060" sldId="316"/>
            <ac:spMk id="2" creationId="{3BBF3AAB-685E-4F11-8144-A67D871A4275}"/>
          </ac:spMkLst>
        </pc:spChg>
        <pc:spChg chg="mod">
          <ac:chgData name="NICCOLO' SALVATORE" userId="3c15e912-ca3e-43e7-af33-b3a96a68426c" providerId="ADAL" clId="{88903E8B-24F4-FD40-BFA7-193DBD90B752}" dt="2022-04-29T11:28:46.430" v="4133" actId="27636"/>
          <ac:spMkLst>
            <pc:docMk/>
            <pc:sldMk cId="2303930060" sldId="316"/>
            <ac:spMk id="3" creationId="{E7BECA6E-827C-4F16-9FDE-85BB117D7166}"/>
          </ac:spMkLst>
        </pc:spChg>
      </pc:sldChg>
      <pc:sldChg chg="modSp mod">
        <pc:chgData name="NICCOLO' SALVATORE" userId="3c15e912-ca3e-43e7-af33-b3a96a68426c" providerId="ADAL" clId="{88903E8B-24F4-FD40-BFA7-193DBD90B752}" dt="2022-04-29T11:28:46.457" v="4134" actId="27636"/>
        <pc:sldMkLst>
          <pc:docMk/>
          <pc:sldMk cId="1404291760" sldId="317"/>
        </pc:sldMkLst>
        <pc:spChg chg="mod">
          <ac:chgData name="NICCOLO' SALVATORE" userId="3c15e912-ca3e-43e7-af33-b3a96a68426c" providerId="ADAL" clId="{88903E8B-24F4-FD40-BFA7-193DBD90B752}" dt="2022-04-29T11:28:37.762" v="4107" actId="27636"/>
          <ac:spMkLst>
            <pc:docMk/>
            <pc:sldMk cId="1404291760" sldId="317"/>
            <ac:spMk id="2" creationId="{DC83EBD0-AD80-4F13-A877-D2D26AE21AC6}"/>
          </ac:spMkLst>
        </pc:spChg>
        <pc:spChg chg="mod">
          <ac:chgData name="NICCOLO' SALVATORE" userId="3c15e912-ca3e-43e7-af33-b3a96a68426c" providerId="ADAL" clId="{88903E8B-24F4-FD40-BFA7-193DBD90B752}" dt="2022-04-29T11:28:46.457" v="4134" actId="27636"/>
          <ac:spMkLst>
            <pc:docMk/>
            <pc:sldMk cId="1404291760" sldId="317"/>
            <ac:spMk id="3" creationId="{88E326BE-9A60-4A61-B666-17E3843AD362}"/>
          </ac:spMkLst>
        </pc:spChg>
      </pc:sldChg>
      <pc:sldChg chg="addSp modSp mod">
        <pc:chgData name="NICCOLO' SALVATORE" userId="3c15e912-ca3e-43e7-af33-b3a96a68426c" providerId="ADAL" clId="{88903E8B-24F4-FD40-BFA7-193DBD90B752}" dt="2022-04-30T10:27:37.232" v="9013" actId="14100"/>
        <pc:sldMkLst>
          <pc:docMk/>
          <pc:sldMk cId="2420146906" sldId="320"/>
        </pc:sldMkLst>
        <pc:spChg chg="mod">
          <ac:chgData name="NICCOLO' SALVATORE" userId="3c15e912-ca3e-43e7-af33-b3a96a68426c" providerId="ADAL" clId="{88903E8B-24F4-FD40-BFA7-193DBD90B752}" dt="2022-04-30T10:27:15.680" v="9006" actId="1076"/>
          <ac:spMkLst>
            <pc:docMk/>
            <pc:sldMk cId="2420146906" sldId="320"/>
            <ac:spMk id="2" creationId="{20A95BB6-9263-43C7-AB61-B8ADFAE60CBC}"/>
          </ac:spMkLst>
        </pc:spChg>
        <pc:spChg chg="add mod">
          <ac:chgData name="NICCOLO' SALVATORE" userId="3c15e912-ca3e-43e7-af33-b3a96a68426c" providerId="ADAL" clId="{88903E8B-24F4-FD40-BFA7-193DBD90B752}" dt="2022-04-30T10:27:37.232" v="9013" actId="14100"/>
          <ac:spMkLst>
            <pc:docMk/>
            <pc:sldMk cId="2420146906" sldId="320"/>
            <ac:spMk id="3" creationId="{703A0B7C-EA4A-1785-D2AF-6E61CE15C471}"/>
          </ac:spMkLst>
        </pc:spChg>
        <pc:spChg chg="add mod">
          <ac:chgData name="NICCOLO' SALVATORE" userId="3c15e912-ca3e-43e7-af33-b3a96a68426c" providerId="ADAL" clId="{88903E8B-24F4-FD40-BFA7-193DBD90B752}" dt="2022-04-30T10:27:11.401" v="9004" actId="1076"/>
          <ac:spMkLst>
            <pc:docMk/>
            <pc:sldMk cId="2420146906" sldId="320"/>
            <ac:spMk id="5" creationId="{8B50A501-9130-E400-A76B-78D5A3AC2DE9}"/>
          </ac:spMkLst>
        </pc:spChg>
        <pc:spChg chg="add mod">
          <ac:chgData name="NICCOLO' SALVATORE" userId="3c15e912-ca3e-43e7-af33-b3a96a68426c" providerId="ADAL" clId="{88903E8B-24F4-FD40-BFA7-193DBD90B752}" dt="2022-04-30T10:27:26.713" v="9012" actId="1076"/>
          <ac:spMkLst>
            <pc:docMk/>
            <pc:sldMk cId="2420146906" sldId="320"/>
            <ac:spMk id="7" creationId="{B8DDA580-D672-A7CB-8060-B55C6C3E70E0}"/>
          </ac:spMkLst>
        </pc:spChg>
        <pc:picChg chg="mod">
          <ac:chgData name="NICCOLO' SALVATORE" userId="3c15e912-ca3e-43e7-af33-b3a96a68426c" providerId="ADAL" clId="{88903E8B-24F4-FD40-BFA7-193DBD90B752}" dt="2022-04-29T13:13:48.053" v="4436" actId="1076"/>
          <ac:picMkLst>
            <pc:docMk/>
            <pc:sldMk cId="2420146906" sldId="320"/>
            <ac:picMk id="4" creationId="{38276F9F-36CC-4AF3-A406-3943ED6F5F52}"/>
          </ac:picMkLst>
        </pc:picChg>
        <pc:picChg chg="mod">
          <ac:chgData name="NICCOLO' SALVATORE" userId="3c15e912-ca3e-43e7-af33-b3a96a68426c" providerId="ADAL" clId="{88903E8B-24F4-FD40-BFA7-193DBD90B752}" dt="2022-04-29T13:13:26.738" v="4406" actId="1076"/>
          <ac:picMkLst>
            <pc:docMk/>
            <pc:sldMk cId="2420146906" sldId="320"/>
            <ac:picMk id="6" creationId="{14A4765D-2777-4F6E-B541-3A138CFCE985}"/>
          </ac:picMkLst>
        </pc:picChg>
      </pc:sldChg>
      <pc:sldChg chg="modSp">
        <pc:chgData name="NICCOLO' SALVATORE" userId="3c15e912-ca3e-43e7-af33-b3a96a68426c" providerId="ADAL" clId="{88903E8B-24F4-FD40-BFA7-193DBD90B752}" dt="2022-04-29T11:32:11.282" v="4243"/>
        <pc:sldMkLst>
          <pc:docMk/>
          <pc:sldMk cId="4270226153" sldId="323"/>
        </pc:sldMkLst>
        <pc:spChg chg="mod">
          <ac:chgData name="NICCOLO' SALVATORE" userId="3c15e912-ca3e-43e7-af33-b3a96a68426c" providerId="ADAL" clId="{88903E8B-24F4-FD40-BFA7-193DBD90B752}" dt="2022-04-29T11:32:11.282" v="4243"/>
          <ac:spMkLst>
            <pc:docMk/>
            <pc:sldMk cId="4270226153" sldId="323"/>
            <ac:spMk id="2" creationId="{872D136E-6458-4EEF-8E8C-2D56A580A21E}"/>
          </ac:spMkLst>
        </pc:spChg>
      </pc:sldChg>
      <pc:sldChg chg="modSp">
        <pc:chgData name="NICCOLO' SALVATORE" userId="3c15e912-ca3e-43e7-af33-b3a96a68426c" providerId="ADAL" clId="{88903E8B-24F4-FD40-BFA7-193DBD90B752}" dt="2022-04-29T11:32:11.282" v="4243"/>
        <pc:sldMkLst>
          <pc:docMk/>
          <pc:sldMk cId="2701885972" sldId="324"/>
        </pc:sldMkLst>
        <pc:spChg chg="mod">
          <ac:chgData name="NICCOLO' SALVATORE" userId="3c15e912-ca3e-43e7-af33-b3a96a68426c" providerId="ADAL" clId="{88903E8B-24F4-FD40-BFA7-193DBD90B752}" dt="2022-04-29T11:32:11.282" v="4243"/>
          <ac:spMkLst>
            <pc:docMk/>
            <pc:sldMk cId="2701885972" sldId="324"/>
            <ac:spMk id="2" creationId="{2465FE3C-E064-44FF-93AA-D34A4B2C29FD}"/>
          </ac:spMkLst>
        </pc:spChg>
      </pc:sldChg>
      <pc:sldChg chg="modSp mod">
        <pc:chgData name="NICCOLO' SALVATORE" userId="3c15e912-ca3e-43e7-af33-b3a96a68426c" providerId="ADAL" clId="{88903E8B-24F4-FD40-BFA7-193DBD90B752}" dt="2022-04-30T10:28:32.351" v="9035" actId="20577"/>
        <pc:sldMkLst>
          <pc:docMk/>
          <pc:sldMk cId="4070141674" sldId="325"/>
        </pc:sldMkLst>
        <pc:spChg chg="mod">
          <ac:chgData name="NICCOLO' SALVATORE" userId="3c15e912-ca3e-43e7-af33-b3a96a68426c" providerId="ADAL" clId="{88903E8B-24F4-FD40-BFA7-193DBD90B752}" dt="2022-04-30T10:28:32.351" v="9035" actId="20577"/>
          <ac:spMkLst>
            <pc:docMk/>
            <pc:sldMk cId="4070141674" sldId="325"/>
            <ac:spMk id="2" creationId="{30E10EA7-4A0F-4281-9ABF-1D4DA9579202}"/>
          </ac:spMkLst>
        </pc:spChg>
      </pc:sldChg>
      <pc:sldChg chg="modSp mod">
        <pc:chgData name="NICCOLO' SALVATORE" userId="3c15e912-ca3e-43e7-af33-b3a96a68426c" providerId="ADAL" clId="{88903E8B-24F4-FD40-BFA7-193DBD90B752}" dt="2022-04-30T10:28:40.859" v="9039" actId="20577"/>
        <pc:sldMkLst>
          <pc:docMk/>
          <pc:sldMk cId="1136117052" sldId="326"/>
        </pc:sldMkLst>
        <pc:spChg chg="mod">
          <ac:chgData name="NICCOLO' SALVATORE" userId="3c15e912-ca3e-43e7-af33-b3a96a68426c" providerId="ADAL" clId="{88903E8B-24F4-FD40-BFA7-193DBD90B752}" dt="2022-04-30T10:28:40.859" v="9039" actId="20577"/>
          <ac:spMkLst>
            <pc:docMk/>
            <pc:sldMk cId="1136117052" sldId="326"/>
            <ac:spMk id="2" creationId="{1C7145D5-487E-40B8-B828-493A4FE6374B}"/>
          </ac:spMkLst>
        </pc:spChg>
        <pc:spChg chg="mod">
          <ac:chgData name="NICCOLO' SALVATORE" userId="3c15e912-ca3e-43e7-af33-b3a96a68426c" providerId="ADAL" clId="{88903E8B-24F4-FD40-BFA7-193DBD90B752}" dt="2022-04-29T13:14:29.600" v="4479" actId="27636"/>
          <ac:spMkLst>
            <pc:docMk/>
            <pc:sldMk cId="1136117052" sldId="326"/>
            <ac:spMk id="6" creationId="{7D42D66C-48DD-4A9E-9E98-8B3C90FE311F}"/>
          </ac:spMkLst>
        </pc:spChg>
      </pc:sldChg>
      <pc:sldChg chg="modSp mod">
        <pc:chgData name="NICCOLO' SALVATORE" userId="3c15e912-ca3e-43e7-af33-b3a96a68426c" providerId="ADAL" clId="{88903E8B-24F4-FD40-BFA7-193DBD90B752}" dt="2022-04-30T10:28:44.470" v="9040" actId="20577"/>
        <pc:sldMkLst>
          <pc:docMk/>
          <pc:sldMk cId="1824418107" sldId="327"/>
        </pc:sldMkLst>
        <pc:spChg chg="mod">
          <ac:chgData name="NICCOLO' SALVATORE" userId="3c15e912-ca3e-43e7-af33-b3a96a68426c" providerId="ADAL" clId="{88903E8B-24F4-FD40-BFA7-193DBD90B752}" dt="2022-04-30T10:28:44.470" v="9040" actId="20577"/>
          <ac:spMkLst>
            <pc:docMk/>
            <pc:sldMk cId="1824418107" sldId="327"/>
            <ac:spMk id="2" creationId="{78BCB10D-C1B3-41BA-A964-D04C03F92B65}"/>
          </ac:spMkLst>
        </pc:spChg>
        <pc:spChg chg="mod">
          <ac:chgData name="NICCOLO' SALVATORE" userId="3c15e912-ca3e-43e7-af33-b3a96a68426c" providerId="ADAL" clId="{88903E8B-24F4-FD40-BFA7-193DBD90B752}" dt="2022-04-29T11:27:44.730" v="4078" actId="27636"/>
          <ac:spMkLst>
            <pc:docMk/>
            <pc:sldMk cId="1824418107" sldId="327"/>
            <ac:spMk id="3" creationId="{6A311CEF-C609-414B-8A72-13A740E3F932}"/>
          </ac:spMkLst>
        </pc:spChg>
      </pc:sldChg>
      <pc:sldChg chg="modSp mod">
        <pc:chgData name="NICCOLO' SALVATORE" userId="3c15e912-ca3e-43e7-af33-b3a96a68426c" providerId="ADAL" clId="{88903E8B-24F4-FD40-BFA7-193DBD90B752}" dt="2022-04-30T10:28:53.429" v="9044" actId="14100"/>
        <pc:sldMkLst>
          <pc:docMk/>
          <pc:sldMk cId="2754095717" sldId="328"/>
        </pc:sldMkLst>
        <pc:spChg chg="mod">
          <ac:chgData name="NICCOLO' SALVATORE" userId="3c15e912-ca3e-43e7-af33-b3a96a68426c" providerId="ADAL" clId="{88903E8B-24F4-FD40-BFA7-193DBD90B752}" dt="2022-04-30T10:28:53.429" v="9044" actId="14100"/>
          <ac:spMkLst>
            <pc:docMk/>
            <pc:sldMk cId="2754095717" sldId="328"/>
            <ac:spMk id="2" creationId="{4B4F3EE4-CB4C-4F05-9820-BD1583186453}"/>
          </ac:spMkLst>
        </pc:spChg>
        <pc:spChg chg="mod">
          <ac:chgData name="NICCOLO' SALVATORE" userId="3c15e912-ca3e-43e7-af33-b3a96a68426c" providerId="ADAL" clId="{88903E8B-24F4-FD40-BFA7-193DBD90B752}" dt="2022-04-29T11:27:44.737" v="4079" actId="27636"/>
          <ac:spMkLst>
            <pc:docMk/>
            <pc:sldMk cId="2754095717" sldId="328"/>
            <ac:spMk id="3" creationId="{944583DB-1481-4599-AAE5-DD7024401D43}"/>
          </ac:spMkLst>
        </pc:spChg>
      </pc:sldChg>
      <pc:sldChg chg="modSp mod">
        <pc:chgData name="NICCOLO' SALVATORE" userId="3c15e912-ca3e-43e7-af33-b3a96a68426c" providerId="ADAL" clId="{88903E8B-24F4-FD40-BFA7-193DBD90B752}" dt="2022-04-30T10:28:58.263" v="9046" actId="20577"/>
        <pc:sldMkLst>
          <pc:docMk/>
          <pc:sldMk cId="3882677970" sldId="329"/>
        </pc:sldMkLst>
        <pc:spChg chg="mod">
          <ac:chgData name="NICCOLO' SALVATORE" userId="3c15e912-ca3e-43e7-af33-b3a96a68426c" providerId="ADAL" clId="{88903E8B-24F4-FD40-BFA7-193DBD90B752}" dt="2022-04-30T10:28:58.263" v="9046" actId="20577"/>
          <ac:spMkLst>
            <pc:docMk/>
            <pc:sldMk cId="3882677970" sldId="329"/>
            <ac:spMk id="2" creationId="{7C7BEE9E-7E2F-4102-81C7-1E941C0DDEB0}"/>
          </ac:spMkLst>
        </pc:spChg>
        <pc:spChg chg="mod">
          <ac:chgData name="NICCOLO' SALVATORE" userId="3c15e912-ca3e-43e7-af33-b3a96a68426c" providerId="ADAL" clId="{88903E8B-24F4-FD40-BFA7-193DBD90B752}" dt="2022-04-28T08:03:12.565" v="86" actId="5793"/>
          <ac:spMkLst>
            <pc:docMk/>
            <pc:sldMk cId="3882677970" sldId="329"/>
            <ac:spMk id="3" creationId="{C99EF632-D63B-403F-976E-9077EFBCE400}"/>
          </ac:spMkLst>
        </pc:spChg>
      </pc:sldChg>
      <pc:sldChg chg="addSp delSp modSp mod">
        <pc:chgData name="NICCOLO' SALVATORE" userId="3c15e912-ca3e-43e7-af33-b3a96a68426c" providerId="ADAL" clId="{88903E8B-24F4-FD40-BFA7-193DBD90B752}" dt="2022-04-30T10:08:50.964" v="8453" actId="1076"/>
        <pc:sldMkLst>
          <pc:docMk/>
          <pc:sldMk cId="3296186952" sldId="336"/>
        </pc:sldMkLst>
        <pc:spChg chg="mod">
          <ac:chgData name="NICCOLO' SALVATORE" userId="3c15e912-ca3e-43e7-af33-b3a96a68426c" providerId="ADAL" clId="{88903E8B-24F4-FD40-BFA7-193DBD90B752}" dt="2022-04-30T10:04:50.939" v="8305" actId="1076"/>
          <ac:spMkLst>
            <pc:docMk/>
            <pc:sldMk cId="3296186952" sldId="336"/>
            <ac:spMk id="2" creationId="{353F8C7B-B9CA-4D5E-BFDB-B21FB1ED9146}"/>
          </ac:spMkLst>
        </pc:spChg>
        <pc:spChg chg="add del mod">
          <ac:chgData name="NICCOLO' SALVATORE" userId="3c15e912-ca3e-43e7-af33-b3a96a68426c" providerId="ADAL" clId="{88903E8B-24F4-FD40-BFA7-193DBD90B752}" dt="2022-04-30T10:01:21.471" v="8278" actId="478"/>
          <ac:spMkLst>
            <pc:docMk/>
            <pc:sldMk cId="3296186952" sldId="336"/>
            <ac:spMk id="6" creationId="{3BEB6DD6-4436-9242-E892-24E41724C6F8}"/>
          </ac:spMkLst>
        </pc:spChg>
        <pc:spChg chg="add mod">
          <ac:chgData name="NICCOLO' SALVATORE" userId="3c15e912-ca3e-43e7-af33-b3a96a68426c" providerId="ADAL" clId="{88903E8B-24F4-FD40-BFA7-193DBD90B752}" dt="2022-04-30T10:04:53.140" v="8306" actId="1076"/>
          <ac:spMkLst>
            <pc:docMk/>
            <pc:sldMk cId="3296186952" sldId="336"/>
            <ac:spMk id="7" creationId="{78F7C0FF-7605-B066-D426-BE69CBC31D8C}"/>
          </ac:spMkLst>
        </pc:spChg>
        <pc:spChg chg="add mod">
          <ac:chgData name="NICCOLO' SALVATORE" userId="3c15e912-ca3e-43e7-af33-b3a96a68426c" providerId="ADAL" clId="{88903E8B-24F4-FD40-BFA7-193DBD90B752}" dt="2022-04-30T10:08:50.964" v="8453" actId="1076"/>
          <ac:spMkLst>
            <pc:docMk/>
            <pc:sldMk cId="3296186952" sldId="336"/>
            <ac:spMk id="9" creationId="{408BAF41-A39D-2BC0-332A-4CD3591445D5}"/>
          </ac:spMkLst>
        </pc:spChg>
        <pc:spChg chg="add mod">
          <ac:chgData name="NICCOLO' SALVATORE" userId="3c15e912-ca3e-43e7-af33-b3a96a68426c" providerId="ADAL" clId="{88903E8B-24F4-FD40-BFA7-193DBD90B752}" dt="2022-04-30T10:08:44.199" v="8452" actId="1076"/>
          <ac:spMkLst>
            <pc:docMk/>
            <pc:sldMk cId="3296186952" sldId="336"/>
            <ac:spMk id="13" creationId="{55DB9725-D89A-727B-DC94-456645F255BB}"/>
          </ac:spMkLst>
        </pc:spChg>
        <pc:picChg chg="del">
          <ac:chgData name="NICCOLO' SALVATORE" userId="3c15e912-ca3e-43e7-af33-b3a96a68426c" providerId="ADAL" clId="{88903E8B-24F4-FD40-BFA7-193DBD90B752}" dt="2022-04-30T10:01:19.027" v="8277" actId="478"/>
          <ac:picMkLst>
            <pc:docMk/>
            <pc:sldMk cId="3296186952" sldId="336"/>
            <ac:picMk id="4" creationId="{61E00D3D-5608-4829-8DF3-298C581C9EEF}"/>
          </ac:picMkLst>
        </pc:picChg>
        <pc:picChg chg="del">
          <ac:chgData name="NICCOLO' SALVATORE" userId="3c15e912-ca3e-43e7-af33-b3a96a68426c" providerId="ADAL" clId="{88903E8B-24F4-FD40-BFA7-193DBD90B752}" dt="2022-04-30T10:01:22.993" v="8279" actId="478"/>
          <ac:picMkLst>
            <pc:docMk/>
            <pc:sldMk cId="3296186952" sldId="336"/>
            <ac:picMk id="5" creationId="{7B9A767C-2952-477C-81EA-77EDC2127EB8}"/>
          </ac:picMkLst>
        </pc:picChg>
        <pc:picChg chg="mod">
          <ac:chgData name="NICCOLO' SALVATORE" userId="3c15e912-ca3e-43e7-af33-b3a96a68426c" providerId="ADAL" clId="{88903E8B-24F4-FD40-BFA7-193DBD90B752}" dt="2022-04-30T10:07:02.919" v="8422" actId="1076"/>
          <ac:picMkLst>
            <pc:docMk/>
            <pc:sldMk cId="3296186952" sldId="336"/>
            <ac:picMk id="8" creationId="{FF894ADE-E274-D96F-3BA2-B93720C3FD41}"/>
          </ac:picMkLst>
        </pc:picChg>
        <pc:picChg chg="mod">
          <ac:chgData name="NICCOLO' SALVATORE" userId="3c15e912-ca3e-43e7-af33-b3a96a68426c" providerId="ADAL" clId="{88903E8B-24F4-FD40-BFA7-193DBD90B752}" dt="2022-04-30T10:07:32.410" v="8443" actId="1076"/>
          <ac:picMkLst>
            <pc:docMk/>
            <pc:sldMk cId="3296186952" sldId="336"/>
            <ac:picMk id="10" creationId="{8F31382B-4817-CA3F-FED4-9AC6C67B0F2C}"/>
          </ac:picMkLst>
        </pc:picChg>
        <pc:picChg chg="mod">
          <ac:chgData name="NICCOLO' SALVATORE" userId="3c15e912-ca3e-43e7-af33-b3a96a68426c" providerId="ADAL" clId="{88903E8B-24F4-FD40-BFA7-193DBD90B752}" dt="2022-04-30T10:07:32.410" v="8443" actId="1076"/>
          <ac:picMkLst>
            <pc:docMk/>
            <pc:sldMk cId="3296186952" sldId="336"/>
            <ac:picMk id="11" creationId="{68B224F5-2C34-A7FC-CEA4-9C8549093348}"/>
          </ac:picMkLst>
        </pc:picChg>
        <pc:picChg chg="mod">
          <ac:chgData name="NICCOLO' SALVATORE" userId="3c15e912-ca3e-43e7-af33-b3a96a68426c" providerId="ADAL" clId="{88903E8B-24F4-FD40-BFA7-193DBD90B752}" dt="2022-04-30T10:07:32.410" v="8443" actId="1076"/>
          <ac:picMkLst>
            <pc:docMk/>
            <pc:sldMk cId="3296186952" sldId="336"/>
            <ac:picMk id="12" creationId="{2B55BFE1-64CC-7BCB-EEE0-C2738DE6D194}"/>
          </ac:picMkLst>
        </pc:picChg>
      </pc:sldChg>
      <pc:sldChg chg="addSp delSp modSp mod">
        <pc:chgData name="NICCOLO' SALVATORE" userId="3c15e912-ca3e-43e7-af33-b3a96a68426c" providerId="ADAL" clId="{88903E8B-24F4-FD40-BFA7-193DBD90B752}" dt="2022-04-30T10:12:18.358" v="8622" actId="1076"/>
        <pc:sldMkLst>
          <pc:docMk/>
          <pc:sldMk cId="1310585900" sldId="337"/>
        </pc:sldMkLst>
        <pc:spChg chg="mod">
          <ac:chgData name="NICCOLO' SALVATORE" userId="3c15e912-ca3e-43e7-af33-b3a96a68426c" providerId="ADAL" clId="{88903E8B-24F4-FD40-BFA7-193DBD90B752}" dt="2022-04-30T10:12:18.358" v="8622" actId="1076"/>
          <ac:spMkLst>
            <pc:docMk/>
            <pc:sldMk cId="1310585900" sldId="337"/>
            <ac:spMk id="2" creationId="{7D2C3897-0F69-427F-9B04-424A27AC12AB}"/>
          </ac:spMkLst>
        </pc:spChg>
        <pc:spChg chg="add del mod">
          <ac:chgData name="NICCOLO' SALVATORE" userId="3c15e912-ca3e-43e7-af33-b3a96a68426c" providerId="ADAL" clId="{88903E8B-24F4-FD40-BFA7-193DBD90B752}" dt="2022-04-30T10:01:28.842" v="8281" actId="478"/>
          <ac:spMkLst>
            <pc:docMk/>
            <pc:sldMk cId="1310585900" sldId="337"/>
            <ac:spMk id="6" creationId="{1EE08C94-70B0-1BA3-B03F-848BF080C23F}"/>
          </ac:spMkLst>
        </pc:spChg>
        <pc:spChg chg="add mod">
          <ac:chgData name="NICCOLO' SALVATORE" userId="3c15e912-ca3e-43e7-af33-b3a96a68426c" providerId="ADAL" clId="{88903E8B-24F4-FD40-BFA7-193DBD90B752}" dt="2022-04-30T10:12:16.525" v="8621" actId="1076"/>
          <ac:spMkLst>
            <pc:docMk/>
            <pc:sldMk cId="1310585900" sldId="337"/>
            <ac:spMk id="7" creationId="{454666F2-24FE-8B59-0966-9364BB32490A}"/>
          </ac:spMkLst>
        </pc:spChg>
        <pc:picChg chg="del mod">
          <ac:chgData name="NICCOLO' SALVATORE" userId="3c15e912-ca3e-43e7-af33-b3a96a68426c" providerId="ADAL" clId="{88903E8B-24F4-FD40-BFA7-193DBD90B752}" dt="2022-04-30T10:01:25.885" v="8280" actId="478"/>
          <ac:picMkLst>
            <pc:docMk/>
            <pc:sldMk cId="1310585900" sldId="337"/>
            <ac:picMk id="4" creationId="{BF77E19E-223C-47CF-8472-43EC15F350F9}"/>
          </ac:picMkLst>
        </pc:picChg>
        <pc:picChg chg="del mod">
          <ac:chgData name="NICCOLO' SALVATORE" userId="3c15e912-ca3e-43e7-af33-b3a96a68426c" providerId="ADAL" clId="{88903E8B-24F4-FD40-BFA7-193DBD90B752}" dt="2022-04-30T10:01:30.105" v="8282" actId="478"/>
          <ac:picMkLst>
            <pc:docMk/>
            <pc:sldMk cId="1310585900" sldId="337"/>
            <ac:picMk id="5" creationId="{D965D670-0BE4-48A5-A31E-B1A9505973EA}"/>
          </ac:picMkLst>
        </pc:picChg>
        <pc:picChg chg="mod">
          <ac:chgData name="NICCOLO' SALVATORE" userId="3c15e912-ca3e-43e7-af33-b3a96a68426c" providerId="ADAL" clId="{88903E8B-24F4-FD40-BFA7-193DBD90B752}" dt="2022-04-30T10:11:46.851" v="8613" actId="1076"/>
          <ac:picMkLst>
            <pc:docMk/>
            <pc:sldMk cId="1310585900" sldId="337"/>
            <ac:picMk id="8" creationId="{FC3DF71A-65C0-DA52-F3D1-499940224604}"/>
          </ac:picMkLst>
        </pc:picChg>
        <pc:picChg chg="mod">
          <ac:chgData name="NICCOLO' SALVATORE" userId="3c15e912-ca3e-43e7-af33-b3a96a68426c" providerId="ADAL" clId="{88903E8B-24F4-FD40-BFA7-193DBD90B752}" dt="2022-04-30T10:11:53.077" v="8616" actId="1076"/>
          <ac:picMkLst>
            <pc:docMk/>
            <pc:sldMk cId="1310585900" sldId="337"/>
            <ac:picMk id="9" creationId="{1E2DB9B9-FD20-04F5-93ED-12FD5A6A6386}"/>
          </ac:picMkLst>
        </pc:picChg>
        <pc:picChg chg="mod">
          <ac:chgData name="NICCOLO' SALVATORE" userId="3c15e912-ca3e-43e7-af33-b3a96a68426c" providerId="ADAL" clId="{88903E8B-24F4-FD40-BFA7-193DBD90B752}" dt="2022-04-30T10:12:11.860" v="8620" actId="1076"/>
          <ac:picMkLst>
            <pc:docMk/>
            <pc:sldMk cId="1310585900" sldId="337"/>
            <ac:picMk id="10" creationId="{73B88B0F-33A6-9846-15F1-921F506DD0BA}"/>
          </ac:picMkLst>
        </pc:picChg>
      </pc:sldChg>
      <pc:sldChg chg="modSp">
        <pc:chgData name="NICCOLO' SALVATORE" userId="3c15e912-ca3e-43e7-af33-b3a96a68426c" providerId="ADAL" clId="{88903E8B-24F4-FD40-BFA7-193DBD90B752}" dt="2022-04-29T11:32:11.282" v="4243"/>
        <pc:sldMkLst>
          <pc:docMk/>
          <pc:sldMk cId="1944267470" sldId="339"/>
        </pc:sldMkLst>
        <pc:spChg chg="mod">
          <ac:chgData name="NICCOLO' SALVATORE" userId="3c15e912-ca3e-43e7-af33-b3a96a68426c" providerId="ADAL" clId="{88903E8B-24F4-FD40-BFA7-193DBD90B752}" dt="2022-04-29T11:32:11.282" v="4243"/>
          <ac:spMkLst>
            <pc:docMk/>
            <pc:sldMk cId="1944267470" sldId="339"/>
            <ac:spMk id="2" creationId="{7862EC05-E639-41B8-AE0A-5E8D30C1E9DF}"/>
          </ac:spMkLst>
        </pc:spChg>
      </pc:sldChg>
      <pc:sldChg chg="addSp delSp modSp mod setBg addAnim delAnim setClrOvrMap">
        <pc:chgData name="NICCOLO' SALVATORE" userId="3c15e912-ca3e-43e7-af33-b3a96a68426c" providerId="ADAL" clId="{88903E8B-24F4-FD40-BFA7-193DBD90B752}" dt="2022-04-29T13:16:07.919" v="4519" actId="14100"/>
        <pc:sldMkLst>
          <pc:docMk/>
          <pc:sldMk cId="4262030330" sldId="342"/>
        </pc:sldMkLst>
        <pc:spChg chg="mod">
          <ac:chgData name="NICCOLO' SALVATORE" userId="3c15e912-ca3e-43e7-af33-b3a96a68426c" providerId="ADAL" clId="{88903E8B-24F4-FD40-BFA7-193DBD90B752}" dt="2022-04-29T13:15:57.358" v="4517" actId="26606"/>
          <ac:spMkLst>
            <pc:docMk/>
            <pc:sldMk cId="4262030330" sldId="342"/>
            <ac:spMk id="2" creationId="{AD666EA1-4158-4891-84A2-86371866DBEB}"/>
          </ac:spMkLst>
        </pc:spChg>
        <pc:spChg chg="add del">
          <ac:chgData name="NICCOLO' SALVATORE" userId="3c15e912-ca3e-43e7-af33-b3a96a68426c" providerId="ADAL" clId="{88903E8B-24F4-FD40-BFA7-193DBD90B752}" dt="2022-04-29T13:15:38.171" v="4506" actId="478"/>
          <ac:spMkLst>
            <pc:docMk/>
            <pc:sldMk cId="4262030330" sldId="342"/>
            <ac:spMk id="8" creationId="{CE2F7E9B-B074-ADA3-F653-B02FAD3C6626}"/>
          </ac:spMkLst>
        </pc:spChg>
        <pc:spChg chg="add del">
          <ac:chgData name="NICCOLO' SALVATORE" userId="3c15e912-ca3e-43e7-af33-b3a96a68426c" providerId="ADAL" clId="{88903E8B-24F4-FD40-BFA7-193DBD90B752}" dt="2022-04-29T13:15:57.358" v="4517" actId="26606"/>
          <ac:spMkLst>
            <pc:docMk/>
            <pc:sldMk cId="4262030330" sldId="342"/>
            <ac:spMk id="11" creationId="{C0B13FF8-2B3C-4BC1-B3E4-254B3F8C3EF4}"/>
          </ac:spMkLst>
        </pc:spChg>
        <pc:spChg chg="add del">
          <ac:chgData name="NICCOLO' SALVATORE" userId="3c15e912-ca3e-43e7-af33-b3a96a68426c" providerId="ADAL" clId="{88903E8B-24F4-FD40-BFA7-193DBD90B752}" dt="2022-04-29T13:15:57.358" v="4517" actId="26606"/>
          <ac:spMkLst>
            <pc:docMk/>
            <pc:sldMk cId="4262030330" sldId="342"/>
            <ac:spMk id="13" creationId="{B9C1207E-FFD8-4821-AFE6-71C724360939}"/>
          </ac:spMkLst>
        </pc:spChg>
        <pc:spChg chg="add del">
          <ac:chgData name="NICCOLO' SALVATORE" userId="3c15e912-ca3e-43e7-af33-b3a96a68426c" providerId="ADAL" clId="{88903E8B-24F4-FD40-BFA7-193DBD90B752}" dt="2022-04-29T13:15:57.358" v="4517" actId="26606"/>
          <ac:spMkLst>
            <pc:docMk/>
            <pc:sldMk cId="4262030330" sldId="342"/>
            <ac:spMk id="15" creationId="{2B199503-2632-490F-8EB2-759D88708F96}"/>
          </ac:spMkLst>
        </pc:spChg>
        <pc:spChg chg="add del">
          <ac:chgData name="NICCOLO' SALVATORE" userId="3c15e912-ca3e-43e7-af33-b3a96a68426c" providerId="ADAL" clId="{88903E8B-24F4-FD40-BFA7-193DBD90B752}" dt="2022-04-29T13:15:57.358" v="4517" actId="26606"/>
          <ac:spMkLst>
            <pc:docMk/>
            <pc:sldMk cId="4262030330" sldId="342"/>
            <ac:spMk id="17" creationId="{F11C7CB4-0228-486A-931A-262ABB670EB0}"/>
          </ac:spMkLst>
        </pc:spChg>
        <pc:spChg chg="add del">
          <ac:chgData name="NICCOLO' SALVATORE" userId="3c15e912-ca3e-43e7-af33-b3a96a68426c" providerId="ADAL" clId="{88903E8B-24F4-FD40-BFA7-193DBD90B752}" dt="2022-04-29T13:15:48.496" v="4512" actId="26606"/>
          <ac:spMkLst>
            <pc:docMk/>
            <pc:sldMk cId="4262030330" sldId="342"/>
            <ac:spMk id="26" creationId="{4AC0CD9D-7610-4620-93B4-798CCD9AB581}"/>
          </ac:spMkLst>
        </pc:spChg>
        <pc:spChg chg="add del">
          <ac:chgData name="NICCOLO' SALVATORE" userId="3c15e912-ca3e-43e7-af33-b3a96a68426c" providerId="ADAL" clId="{88903E8B-24F4-FD40-BFA7-193DBD90B752}" dt="2022-04-29T13:15:48.496" v="4512" actId="26606"/>
          <ac:spMkLst>
            <pc:docMk/>
            <pc:sldMk cId="4262030330" sldId="342"/>
            <ac:spMk id="32" creationId="{DE4D62F9-188E-4530-84C2-24BDEE4BEB82}"/>
          </ac:spMkLst>
        </pc:spChg>
        <pc:spChg chg="add del">
          <ac:chgData name="NICCOLO' SALVATORE" userId="3c15e912-ca3e-43e7-af33-b3a96a68426c" providerId="ADAL" clId="{88903E8B-24F4-FD40-BFA7-193DBD90B752}" dt="2022-04-29T13:15:52.545" v="4514" actId="26606"/>
          <ac:spMkLst>
            <pc:docMk/>
            <pc:sldMk cId="4262030330" sldId="342"/>
            <ac:spMk id="34" creationId="{757B325C-3E35-45CF-9D07-3BCB281F3B9C}"/>
          </ac:spMkLst>
        </pc:spChg>
        <pc:spChg chg="add del">
          <ac:chgData name="NICCOLO' SALVATORE" userId="3c15e912-ca3e-43e7-af33-b3a96a68426c" providerId="ADAL" clId="{88903E8B-24F4-FD40-BFA7-193DBD90B752}" dt="2022-04-29T13:15:52.545" v="4514" actId="26606"/>
          <ac:spMkLst>
            <pc:docMk/>
            <pc:sldMk cId="4262030330" sldId="342"/>
            <ac:spMk id="36" creationId="{C24BEC42-AFF3-40D1-93A2-A27A42E1E23C}"/>
          </ac:spMkLst>
        </pc:spChg>
        <pc:spChg chg="add del">
          <ac:chgData name="NICCOLO' SALVATORE" userId="3c15e912-ca3e-43e7-af33-b3a96a68426c" providerId="ADAL" clId="{88903E8B-24F4-FD40-BFA7-193DBD90B752}" dt="2022-04-29T13:15:52.545" v="4514" actId="26606"/>
          <ac:spMkLst>
            <pc:docMk/>
            <pc:sldMk cId="4262030330" sldId="342"/>
            <ac:spMk id="38" creationId="{608F427C-1EC9-4280-9367-F2B3AA063E82}"/>
          </ac:spMkLst>
        </pc:spChg>
        <pc:spChg chg="add del">
          <ac:chgData name="NICCOLO' SALVATORE" userId="3c15e912-ca3e-43e7-af33-b3a96a68426c" providerId="ADAL" clId="{88903E8B-24F4-FD40-BFA7-193DBD90B752}" dt="2022-04-29T13:15:52.545" v="4514" actId="26606"/>
          <ac:spMkLst>
            <pc:docMk/>
            <pc:sldMk cId="4262030330" sldId="342"/>
            <ac:spMk id="39" creationId="{4AC0CD9D-7610-4620-93B4-798CCD9AB581}"/>
          </ac:spMkLst>
        </pc:spChg>
        <pc:spChg chg="add del">
          <ac:chgData name="NICCOLO' SALVATORE" userId="3c15e912-ca3e-43e7-af33-b3a96a68426c" providerId="ADAL" clId="{88903E8B-24F4-FD40-BFA7-193DBD90B752}" dt="2022-04-29T13:15:52.545" v="4514" actId="26606"/>
          <ac:spMkLst>
            <pc:docMk/>
            <pc:sldMk cId="4262030330" sldId="342"/>
            <ac:spMk id="40" creationId="{F98810A7-E114-447A-A7D6-69B27CFB5650}"/>
          </ac:spMkLst>
        </pc:spChg>
        <pc:spChg chg="add del">
          <ac:chgData name="NICCOLO' SALVATORE" userId="3c15e912-ca3e-43e7-af33-b3a96a68426c" providerId="ADAL" clId="{88903E8B-24F4-FD40-BFA7-193DBD90B752}" dt="2022-04-29T13:15:52.545" v="4514" actId="26606"/>
          <ac:spMkLst>
            <pc:docMk/>
            <pc:sldMk cId="4262030330" sldId="342"/>
            <ac:spMk id="43" creationId="{DE4D62F9-188E-4530-84C2-24BDEE4BEB82}"/>
          </ac:spMkLst>
        </pc:spChg>
        <pc:spChg chg="add del">
          <ac:chgData name="NICCOLO' SALVATORE" userId="3c15e912-ca3e-43e7-af33-b3a96a68426c" providerId="ADAL" clId="{88903E8B-24F4-FD40-BFA7-193DBD90B752}" dt="2022-04-29T13:15:57.358" v="4517" actId="26606"/>
          <ac:spMkLst>
            <pc:docMk/>
            <pc:sldMk cId="4262030330" sldId="342"/>
            <ac:spMk id="47" creationId="{989BE678-777B-482A-A616-FEDC47B162E5}"/>
          </ac:spMkLst>
        </pc:spChg>
        <pc:spChg chg="add del">
          <ac:chgData name="NICCOLO' SALVATORE" userId="3c15e912-ca3e-43e7-af33-b3a96a68426c" providerId="ADAL" clId="{88903E8B-24F4-FD40-BFA7-193DBD90B752}" dt="2022-04-29T13:15:57.358" v="4517" actId="26606"/>
          <ac:spMkLst>
            <pc:docMk/>
            <pc:sldMk cId="4262030330" sldId="342"/>
            <ac:spMk id="50" creationId="{D28BE0C3-2102-4820-B88B-A448B1840D14}"/>
          </ac:spMkLst>
        </pc:spChg>
        <pc:spChg chg="add del">
          <ac:chgData name="NICCOLO' SALVATORE" userId="3c15e912-ca3e-43e7-af33-b3a96a68426c" providerId="ADAL" clId="{88903E8B-24F4-FD40-BFA7-193DBD90B752}" dt="2022-04-29T13:15:57.358" v="4517" actId="26606"/>
          <ac:spMkLst>
            <pc:docMk/>
            <pc:sldMk cId="4262030330" sldId="342"/>
            <ac:spMk id="51" creationId="{BFEFF673-A9DE-416D-A04E-1D50904542A9}"/>
          </ac:spMkLst>
        </pc:spChg>
        <pc:picChg chg="mod">
          <ac:chgData name="NICCOLO' SALVATORE" userId="3c15e912-ca3e-43e7-af33-b3a96a68426c" providerId="ADAL" clId="{88903E8B-24F4-FD40-BFA7-193DBD90B752}" dt="2022-04-29T13:16:07.919" v="4519" actId="14100"/>
          <ac:picMkLst>
            <pc:docMk/>
            <pc:sldMk cId="4262030330" sldId="342"/>
            <ac:picMk id="4" creationId="{0708A530-AD23-43AA-8E77-07677DA18F8F}"/>
          </ac:picMkLst>
        </pc:picChg>
        <pc:picChg chg="add del">
          <ac:chgData name="NICCOLO' SALVATORE" userId="3c15e912-ca3e-43e7-af33-b3a96a68426c" providerId="ADAL" clId="{88903E8B-24F4-FD40-BFA7-193DBD90B752}" dt="2022-04-29T13:15:48.496" v="4512" actId="26606"/>
          <ac:picMkLst>
            <pc:docMk/>
            <pc:sldMk cId="4262030330" sldId="342"/>
            <ac:picMk id="22" creationId="{41B68C77-138E-4BF7-A276-BD0C78A4219F}"/>
          </ac:picMkLst>
        </pc:picChg>
        <pc:picChg chg="add del">
          <ac:chgData name="NICCOLO' SALVATORE" userId="3c15e912-ca3e-43e7-af33-b3a96a68426c" providerId="ADAL" clId="{88903E8B-24F4-FD40-BFA7-193DBD90B752}" dt="2022-04-29T13:15:48.496" v="4512" actId="26606"/>
          <ac:picMkLst>
            <pc:docMk/>
            <pc:sldMk cId="4262030330" sldId="342"/>
            <ac:picMk id="24" creationId="{7C268552-D473-46ED-B1B8-422042C4DEF1}"/>
          </ac:picMkLst>
        </pc:picChg>
        <pc:picChg chg="add del">
          <ac:chgData name="NICCOLO' SALVATORE" userId="3c15e912-ca3e-43e7-af33-b3a96a68426c" providerId="ADAL" clId="{88903E8B-24F4-FD40-BFA7-193DBD90B752}" dt="2022-04-29T13:15:48.496" v="4512" actId="26606"/>
          <ac:picMkLst>
            <pc:docMk/>
            <pc:sldMk cId="4262030330" sldId="342"/>
            <ac:picMk id="28" creationId="{B9238B3E-24AA-439A-B527-6C5DF6D72145}"/>
          </ac:picMkLst>
        </pc:picChg>
        <pc:picChg chg="add del">
          <ac:chgData name="NICCOLO' SALVATORE" userId="3c15e912-ca3e-43e7-af33-b3a96a68426c" providerId="ADAL" clId="{88903E8B-24F4-FD40-BFA7-193DBD90B752}" dt="2022-04-29T13:15:48.496" v="4512" actId="26606"/>
          <ac:picMkLst>
            <pc:docMk/>
            <pc:sldMk cId="4262030330" sldId="342"/>
            <ac:picMk id="30" creationId="{69F01145-BEA3-4CBF-AA21-10077B948CA8}"/>
          </ac:picMkLst>
        </pc:picChg>
        <pc:picChg chg="add del">
          <ac:chgData name="NICCOLO' SALVATORE" userId="3c15e912-ca3e-43e7-af33-b3a96a68426c" providerId="ADAL" clId="{88903E8B-24F4-FD40-BFA7-193DBD90B752}" dt="2022-04-29T13:15:52.545" v="4514" actId="26606"/>
          <ac:picMkLst>
            <pc:docMk/>
            <pc:sldMk cId="4262030330" sldId="342"/>
            <ac:picMk id="35" creationId="{41B68C77-138E-4BF7-A276-BD0C78A4219F}"/>
          </ac:picMkLst>
        </pc:picChg>
        <pc:picChg chg="add del">
          <ac:chgData name="NICCOLO' SALVATORE" userId="3c15e912-ca3e-43e7-af33-b3a96a68426c" providerId="ADAL" clId="{88903E8B-24F4-FD40-BFA7-193DBD90B752}" dt="2022-04-29T13:15:52.545" v="4514" actId="26606"/>
          <ac:picMkLst>
            <pc:docMk/>
            <pc:sldMk cId="4262030330" sldId="342"/>
            <ac:picMk id="37" creationId="{7C268552-D473-46ED-B1B8-422042C4DEF1}"/>
          </ac:picMkLst>
        </pc:picChg>
        <pc:picChg chg="add del">
          <ac:chgData name="NICCOLO' SALVATORE" userId="3c15e912-ca3e-43e7-af33-b3a96a68426c" providerId="ADAL" clId="{88903E8B-24F4-FD40-BFA7-193DBD90B752}" dt="2022-04-29T13:15:52.545" v="4514" actId="26606"/>
          <ac:picMkLst>
            <pc:docMk/>
            <pc:sldMk cId="4262030330" sldId="342"/>
            <ac:picMk id="41" creationId="{B9238B3E-24AA-439A-B527-6C5DF6D72145}"/>
          </ac:picMkLst>
        </pc:picChg>
        <pc:picChg chg="add del">
          <ac:chgData name="NICCOLO' SALVATORE" userId="3c15e912-ca3e-43e7-af33-b3a96a68426c" providerId="ADAL" clId="{88903E8B-24F4-FD40-BFA7-193DBD90B752}" dt="2022-04-29T13:15:52.545" v="4514" actId="26606"/>
          <ac:picMkLst>
            <pc:docMk/>
            <pc:sldMk cId="4262030330" sldId="342"/>
            <ac:picMk id="42" creationId="{69F01145-BEA3-4CBF-AA21-10077B948CA8}"/>
          </ac:picMkLst>
        </pc:picChg>
        <pc:picChg chg="add del">
          <ac:chgData name="NICCOLO' SALVATORE" userId="3c15e912-ca3e-43e7-af33-b3a96a68426c" providerId="ADAL" clId="{88903E8B-24F4-FD40-BFA7-193DBD90B752}" dt="2022-04-29T13:15:57.358" v="4517" actId="26606"/>
          <ac:picMkLst>
            <pc:docMk/>
            <pc:sldMk cId="4262030330" sldId="342"/>
            <ac:picMk id="45" creationId="{DF19BAF3-7E20-4B9D-B544-BABAEEA1FA75}"/>
          </ac:picMkLst>
        </pc:picChg>
        <pc:picChg chg="add del">
          <ac:chgData name="NICCOLO' SALVATORE" userId="3c15e912-ca3e-43e7-af33-b3a96a68426c" providerId="ADAL" clId="{88903E8B-24F4-FD40-BFA7-193DBD90B752}" dt="2022-04-29T13:15:57.358" v="4517" actId="26606"/>
          <ac:picMkLst>
            <pc:docMk/>
            <pc:sldMk cId="4262030330" sldId="342"/>
            <ac:picMk id="46" creationId="{950648F4-ABCD-4DF0-8641-76CFB2354721}"/>
          </ac:picMkLst>
        </pc:picChg>
        <pc:picChg chg="add del">
          <ac:chgData name="NICCOLO' SALVATORE" userId="3c15e912-ca3e-43e7-af33-b3a96a68426c" providerId="ADAL" clId="{88903E8B-24F4-FD40-BFA7-193DBD90B752}" dt="2022-04-29T13:15:57.358" v="4517" actId="26606"/>
          <ac:picMkLst>
            <pc:docMk/>
            <pc:sldMk cId="4262030330" sldId="342"/>
            <ac:picMk id="48" creationId="{CF1EB4BD-9C7E-4AA3-9681-C7EB0DA6250B}"/>
          </ac:picMkLst>
        </pc:picChg>
        <pc:picChg chg="add del">
          <ac:chgData name="NICCOLO' SALVATORE" userId="3c15e912-ca3e-43e7-af33-b3a96a68426c" providerId="ADAL" clId="{88903E8B-24F4-FD40-BFA7-193DBD90B752}" dt="2022-04-29T13:15:57.358" v="4517" actId="26606"/>
          <ac:picMkLst>
            <pc:docMk/>
            <pc:sldMk cId="4262030330" sldId="342"/>
            <ac:picMk id="49" creationId="{94AAE3AA-3759-4D28-B0EF-575F25A5146C}"/>
          </ac:picMkLst>
        </pc:picChg>
      </pc:sldChg>
      <pc:sldChg chg="addSp delSp modSp mod setBg setClrOvrMap">
        <pc:chgData name="NICCOLO' SALVATORE" userId="3c15e912-ca3e-43e7-af33-b3a96a68426c" providerId="ADAL" clId="{88903E8B-24F4-FD40-BFA7-193DBD90B752}" dt="2022-04-29T13:15:34.419" v="4504" actId="1076"/>
        <pc:sldMkLst>
          <pc:docMk/>
          <pc:sldMk cId="1801793424" sldId="347"/>
        </pc:sldMkLst>
        <pc:spChg chg="mod">
          <ac:chgData name="NICCOLO' SALVATORE" userId="3c15e912-ca3e-43e7-af33-b3a96a68426c" providerId="ADAL" clId="{88903E8B-24F4-FD40-BFA7-193DBD90B752}" dt="2022-04-29T13:15:27.124" v="4502" actId="26606"/>
          <ac:spMkLst>
            <pc:docMk/>
            <pc:sldMk cId="1801793424" sldId="347"/>
            <ac:spMk id="2" creationId="{26211551-3045-4A1C-811C-4853E4CD6F22}"/>
          </ac:spMkLst>
        </pc:spChg>
        <pc:spChg chg="add del">
          <ac:chgData name="NICCOLO' SALVATORE" userId="3c15e912-ca3e-43e7-af33-b3a96a68426c" providerId="ADAL" clId="{88903E8B-24F4-FD40-BFA7-193DBD90B752}" dt="2022-04-29T13:15:30.410" v="4503" actId="478"/>
          <ac:spMkLst>
            <pc:docMk/>
            <pc:sldMk cId="1801793424" sldId="347"/>
            <ac:spMk id="8" creationId="{6FC7D4BD-93B0-9193-1925-B75642427163}"/>
          </ac:spMkLst>
        </pc:spChg>
        <pc:spChg chg="add">
          <ac:chgData name="NICCOLO' SALVATORE" userId="3c15e912-ca3e-43e7-af33-b3a96a68426c" providerId="ADAL" clId="{88903E8B-24F4-FD40-BFA7-193DBD90B752}" dt="2022-04-29T13:15:27.124" v="4502" actId="26606"/>
          <ac:spMkLst>
            <pc:docMk/>
            <pc:sldMk cId="1801793424" sldId="347"/>
            <ac:spMk id="11" creationId="{C0B13FF8-2B3C-4BC1-B3E4-254B3F8C3EF4}"/>
          </ac:spMkLst>
        </pc:spChg>
        <pc:spChg chg="add">
          <ac:chgData name="NICCOLO' SALVATORE" userId="3c15e912-ca3e-43e7-af33-b3a96a68426c" providerId="ADAL" clId="{88903E8B-24F4-FD40-BFA7-193DBD90B752}" dt="2022-04-29T13:15:27.124" v="4502" actId="26606"/>
          <ac:spMkLst>
            <pc:docMk/>
            <pc:sldMk cId="1801793424" sldId="347"/>
            <ac:spMk id="13" creationId="{B9C1207E-FFD8-4821-AFE6-71C724360939}"/>
          </ac:spMkLst>
        </pc:spChg>
        <pc:spChg chg="add">
          <ac:chgData name="NICCOLO' SALVATORE" userId="3c15e912-ca3e-43e7-af33-b3a96a68426c" providerId="ADAL" clId="{88903E8B-24F4-FD40-BFA7-193DBD90B752}" dt="2022-04-29T13:15:27.124" v="4502" actId="26606"/>
          <ac:spMkLst>
            <pc:docMk/>
            <pc:sldMk cId="1801793424" sldId="347"/>
            <ac:spMk id="15" creationId="{2B199503-2632-490F-8EB2-759D88708F96}"/>
          </ac:spMkLst>
        </pc:spChg>
        <pc:spChg chg="add">
          <ac:chgData name="NICCOLO' SALVATORE" userId="3c15e912-ca3e-43e7-af33-b3a96a68426c" providerId="ADAL" clId="{88903E8B-24F4-FD40-BFA7-193DBD90B752}" dt="2022-04-29T13:15:27.124" v="4502" actId="26606"/>
          <ac:spMkLst>
            <pc:docMk/>
            <pc:sldMk cId="1801793424" sldId="347"/>
            <ac:spMk id="17" creationId="{F11C7CB4-0228-486A-931A-262ABB670EB0}"/>
          </ac:spMkLst>
        </pc:spChg>
        <pc:picChg chg="mod">
          <ac:chgData name="NICCOLO' SALVATORE" userId="3c15e912-ca3e-43e7-af33-b3a96a68426c" providerId="ADAL" clId="{88903E8B-24F4-FD40-BFA7-193DBD90B752}" dt="2022-04-29T13:15:34.419" v="4504" actId="1076"/>
          <ac:picMkLst>
            <pc:docMk/>
            <pc:sldMk cId="1801793424" sldId="347"/>
            <ac:picMk id="4" creationId="{37146097-20AE-4854-9BB5-18D81F68DE02}"/>
          </ac:picMkLst>
        </pc:picChg>
      </pc:sldChg>
      <pc:sldChg chg="addSp delSp modSp new mod setBg setClrOvrMap delDesignElem">
        <pc:chgData name="NICCOLO' SALVATORE" userId="3c15e912-ca3e-43e7-af33-b3a96a68426c" providerId="ADAL" clId="{88903E8B-24F4-FD40-BFA7-193DBD90B752}" dt="2022-04-29T11:32:11.282" v="4243"/>
        <pc:sldMkLst>
          <pc:docMk/>
          <pc:sldMk cId="4194721601" sldId="352"/>
        </pc:sldMkLst>
        <pc:spChg chg="mod">
          <ac:chgData name="NICCOLO' SALVATORE" userId="3c15e912-ca3e-43e7-af33-b3a96a68426c" providerId="ADAL" clId="{88903E8B-24F4-FD40-BFA7-193DBD90B752}" dt="2022-04-29T11:29:01.198" v="4158" actId="26606"/>
          <ac:spMkLst>
            <pc:docMk/>
            <pc:sldMk cId="4194721601" sldId="352"/>
            <ac:spMk id="2" creationId="{C5DBF6DD-5C8B-8DF7-3DF9-3C3BB4F8D69D}"/>
          </ac:spMkLst>
        </pc:spChg>
        <pc:spChg chg="mod ord">
          <ac:chgData name="NICCOLO' SALVATORE" userId="3c15e912-ca3e-43e7-af33-b3a96a68426c" providerId="ADAL" clId="{88903E8B-24F4-FD40-BFA7-193DBD90B752}" dt="2022-04-29T11:29:01.198" v="4158" actId="26606"/>
          <ac:spMkLst>
            <pc:docMk/>
            <pc:sldMk cId="4194721601" sldId="352"/>
            <ac:spMk id="3" creationId="{A490F8C4-9D70-D09F-3D30-C14176C1FFD9}"/>
          </ac:spMkLst>
        </pc:spChg>
        <pc:spChg chg="add del">
          <ac:chgData name="NICCOLO' SALVATORE" userId="3c15e912-ca3e-43e7-af33-b3a96a68426c" providerId="ADAL" clId="{88903E8B-24F4-FD40-BFA7-193DBD90B752}" dt="2022-04-29T11:32:11.282" v="4243"/>
          <ac:spMkLst>
            <pc:docMk/>
            <pc:sldMk cId="4194721601" sldId="352"/>
            <ac:spMk id="6" creationId="{B4AAD3FD-83A5-4B89-9F8F-01B8870865BE}"/>
          </ac:spMkLst>
        </pc:spChg>
        <pc:spChg chg="add del">
          <ac:chgData name="NICCOLO' SALVATORE" userId="3c15e912-ca3e-43e7-af33-b3a96a68426c" providerId="ADAL" clId="{88903E8B-24F4-FD40-BFA7-193DBD90B752}" dt="2022-04-29T11:32:11.282" v="4243"/>
          <ac:spMkLst>
            <pc:docMk/>
            <pc:sldMk cId="4194721601" sldId="352"/>
            <ac:spMk id="7" creationId="{61752F1D-FC0F-4103-9584-630E643CCDA6}"/>
          </ac:spMkLst>
        </pc:spChg>
        <pc:spChg chg="add del">
          <ac:chgData name="NICCOLO' SALVATORE" userId="3c15e912-ca3e-43e7-af33-b3a96a68426c" providerId="ADAL" clId="{88903E8B-24F4-FD40-BFA7-193DBD90B752}" dt="2022-04-29T11:32:11.282" v="4243"/>
          <ac:spMkLst>
            <pc:docMk/>
            <pc:sldMk cId="4194721601" sldId="352"/>
            <ac:spMk id="8" creationId="{70151CB7-E7DE-4917-B831-01DF9CE01306}"/>
          </ac:spMkLst>
        </pc:spChg>
        <pc:spChg chg="add del">
          <ac:chgData name="NICCOLO' SALVATORE" userId="3c15e912-ca3e-43e7-af33-b3a96a68426c" providerId="ADAL" clId="{88903E8B-24F4-FD40-BFA7-193DBD90B752}" dt="2022-04-29T11:26:36.462" v="3994"/>
          <ac:spMkLst>
            <pc:docMk/>
            <pc:sldMk cId="4194721601" sldId="352"/>
            <ac:spMk id="9" creationId="{EE1FC7B4-E4A7-4452-B413-1A623E3A7230}"/>
          </ac:spMkLst>
        </pc:spChg>
        <pc:spChg chg="add del">
          <ac:chgData name="NICCOLO' SALVATORE" userId="3c15e912-ca3e-43e7-af33-b3a96a68426c" providerId="ADAL" clId="{88903E8B-24F4-FD40-BFA7-193DBD90B752}" dt="2022-04-29T11:26:36.462" v="3994"/>
          <ac:spMkLst>
            <pc:docMk/>
            <pc:sldMk cId="4194721601" sldId="352"/>
            <ac:spMk id="11" creationId="{E0709AF0-24F0-4486-B189-BE6386BDB198}"/>
          </ac:spMkLst>
        </pc:spChg>
        <pc:spChg chg="add del">
          <ac:chgData name="NICCOLO' SALVATORE" userId="3c15e912-ca3e-43e7-af33-b3a96a68426c" providerId="ADAL" clId="{88903E8B-24F4-FD40-BFA7-193DBD90B752}" dt="2022-04-29T11:26:36.462" v="3994"/>
          <ac:spMkLst>
            <pc:docMk/>
            <pc:sldMk cId="4194721601" sldId="352"/>
            <ac:spMk id="13" creationId="{FBE3B62F-5853-4A3C-B050-6186351A7176}"/>
          </ac:spMkLst>
        </pc:spChg>
        <pc:spChg chg="add del">
          <ac:chgData name="NICCOLO' SALVATORE" userId="3c15e912-ca3e-43e7-af33-b3a96a68426c" providerId="ADAL" clId="{88903E8B-24F4-FD40-BFA7-193DBD90B752}" dt="2022-04-29T11:32:11.282" v="4243"/>
          <ac:spMkLst>
            <pc:docMk/>
            <pc:sldMk cId="4194721601" sldId="352"/>
            <ac:spMk id="15" creationId="{A92A1116-1C84-41DF-B803-1F7B0883EC82}"/>
          </ac:spMkLst>
        </pc:spChg>
        <pc:picChg chg="mod">
          <ac:chgData name="NICCOLO' SALVATORE" userId="3c15e912-ca3e-43e7-af33-b3a96a68426c" providerId="ADAL" clId="{88903E8B-24F4-FD40-BFA7-193DBD90B752}" dt="2022-04-29T11:29:01.198" v="4158" actId="26606"/>
          <ac:picMkLst>
            <pc:docMk/>
            <pc:sldMk cId="4194721601" sldId="352"/>
            <ac:picMk id="4" creationId="{217BF321-19A2-F17F-01B7-2DFCFF6CFBEA}"/>
          </ac:picMkLst>
        </pc:picChg>
      </pc:sldChg>
      <pc:sldChg chg="addSp delSp modSp new mod setBg setClrOvrMap delDesignElem">
        <pc:chgData name="NICCOLO' SALVATORE" userId="3c15e912-ca3e-43e7-af33-b3a96a68426c" providerId="ADAL" clId="{88903E8B-24F4-FD40-BFA7-193DBD90B752}" dt="2022-04-29T13:19:56.564" v="4586" actId="12"/>
        <pc:sldMkLst>
          <pc:docMk/>
          <pc:sldMk cId="2144397749" sldId="353"/>
        </pc:sldMkLst>
        <pc:spChg chg="mod">
          <ac:chgData name="NICCOLO' SALVATORE" userId="3c15e912-ca3e-43e7-af33-b3a96a68426c" providerId="ADAL" clId="{88903E8B-24F4-FD40-BFA7-193DBD90B752}" dt="2022-04-29T11:29:15.016" v="4160" actId="26606"/>
          <ac:spMkLst>
            <pc:docMk/>
            <pc:sldMk cId="2144397749" sldId="353"/>
            <ac:spMk id="2" creationId="{B5F326BA-D55B-6162-97E0-E18CD03676AD}"/>
          </ac:spMkLst>
        </pc:spChg>
        <pc:spChg chg="mod">
          <ac:chgData name="NICCOLO' SALVATORE" userId="3c15e912-ca3e-43e7-af33-b3a96a68426c" providerId="ADAL" clId="{88903E8B-24F4-FD40-BFA7-193DBD90B752}" dt="2022-04-29T13:19:56.564" v="4586" actId="12"/>
          <ac:spMkLst>
            <pc:docMk/>
            <pc:sldMk cId="2144397749" sldId="353"/>
            <ac:spMk id="3" creationId="{565222F2-7F12-830B-CA87-A1F83AFA67BC}"/>
          </ac:spMkLst>
        </pc:spChg>
        <pc:spChg chg="add del">
          <ac:chgData name="NICCOLO' SALVATORE" userId="3c15e912-ca3e-43e7-af33-b3a96a68426c" providerId="ADAL" clId="{88903E8B-24F4-FD40-BFA7-193DBD90B752}" dt="2022-04-29T11:29:15.016" v="4160" actId="26606"/>
          <ac:spMkLst>
            <pc:docMk/>
            <pc:sldMk cId="2144397749" sldId="353"/>
            <ac:spMk id="5" creationId="{923E8915-D2AA-4327-A45A-972C3CA9574B}"/>
          </ac:spMkLst>
        </pc:spChg>
        <pc:spChg chg="add del">
          <ac:chgData name="NICCOLO' SALVATORE" userId="3c15e912-ca3e-43e7-af33-b3a96a68426c" providerId="ADAL" clId="{88903E8B-24F4-FD40-BFA7-193DBD90B752}" dt="2022-04-29T11:29:15.016" v="4160" actId="26606"/>
          <ac:spMkLst>
            <pc:docMk/>
            <pc:sldMk cId="2144397749" sldId="353"/>
            <ac:spMk id="6" creationId="{8302FC3C-9804-4950-B721-5FD704BA6065}"/>
          </ac:spMkLst>
        </pc:spChg>
        <pc:spChg chg="add del">
          <ac:chgData name="NICCOLO' SALVATORE" userId="3c15e912-ca3e-43e7-af33-b3a96a68426c" providerId="ADAL" clId="{88903E8B-24F4-FD40-BFA7-193DBD90B752}" dt="2022-04-29T11:26:36.462" v="3994"/>
          <ac:spMkLst>
            <pc:docMk/>
            <pc:sldMk cId="2144397749" sldId="353"/>
            <ac:spMk id="8" creationId="{EA67B5B4-3A24-436E-B663-1B2EBFF8A0CD}"/>
          </ac:spMkLst>
        </pc:spChg>
        <pc:spChg chg="add del">
          <ac:chgData name="NICCOLO' SALVATORE" userId="3c15e912-ca3e-43e7-af33-b3a96a68426c" providerId="ADAL" clId="{88903E8B-24F4-FD40-BFA7-193DBD90B752}" dt="2022-04-29T11:26:36.462" v="3994"/>
          <ac:spMkLst>
            <pc:docMk/>
            <pc:sldMk cId="2144397749" sldId="353"/>
            <ac:spMk id="10" creationId="{987FDF89-C993-41F4-A1B8-DBAFF16008A9}"/>
          </ac:spMkLst>
        </pc:spChg>
        <pc:spChg chg="add del">
          <ac:chgData name="NICCOLO' SALVATORE" userId="3c15e912-ca3e-43e7-af33-b3a96a68426c" providerId="ADAL" clId="{88903E8B-24F4-FD40-BFA7-193DBD90B752}" dt="2022-04-29T11:26:36.462" v="3994"/>
          <ac:spMkLst>
            <pc:docMk/>
            <pc:sldMk cId="2144397749" sldId="353"/>
            <ac:spMk id="12" creationId="{64E585EA-75FD-4025-8270-F66A58A15CDA}"/>
          </ac:spMkLst>
        </pc:spChg>
        <pc:spChg chg="add del">
          <ac:chgData name="NICCOLO' SALVATORE" userId="3c15e912-ca3e-43e7-af33-b3a96a68426c" providerId="ADAL" clId="{88903E8B-24F4-FD40-BFA7-193DBD90B752}" dt="2022-04-29T11:29:15.016" v="4160" actId="26606"/>
          <ac:spMkLst>
            <pc:docMk/>
            <pc:sldMk cId="2144397749" sldId="353"/>
            <ac:spMk id="16" creationId="{F3798573-F27B-47EB-8EA4-7EE34954C2D6}"/>
          </ac:spMkLst>
        </pc:spChg>
        <pc:spChg chg="add del">
          <ac:chgData name="NICCOLO' SALVATORE" userId="3c15e912-ca3e-43e7-af33-b3a96a68426c" providerId="ADAL" clId="{88903E8B-24F4-FD40-BFA7-193DBD90B752}" dt="2022-04-29T11:32:11.282" v="4243"/>
          <ac:spMkLst>
            <pc:docMk/>
            <pc:sldMk cId="2144397749" sldId="353"/>
            <ac:spMk id="21" creationId="{74CD14DB-BB81-479F-A1FC-1C75640E9F84}"/>
          </ac:spMkLst>
        </pc:spChg>
        <pc:spChg chg="add del">
          <ac:chgData name="NICCOLO' SALVATORE" userId="3c15e912-ca3e-43e7-af33-b3a96a68426c" providerId="ADAL" clId="{88903E8B-24F4-FD40-BFA7-193DBD90B752}" dt="2022-04-29T11:32:11.282" v="4243"/>
          <ac:spMkLst>
            <pc:docMk/>
            <pc:sldMk cId="2144397749" sldId="353"/>
            <ac:spMk id="23" creationId="{C943A91B-7CA7-4592-A975-73B1BF8C4C74}"/>
          </ac:spMkLst>
        </pc:spChg>
        <pc:spChg chg="add del">
          <ac:chgData name="NICCOLO' SALVATORE" userId="3c15e912-ca3e-43e7-af33-b3a96a68426c" providerId="ADAL" clId="{88903E8B-24F4-FD40-BFA7-193DBD90B752}" dt="2022-04-29T11:32:11.282" v="4243"/>
          <ac:spMkLst>
            <pc:docMk/>
            <pc:sldMk cId="2144397749" sldId="353"/>
            <ac:spMk id="25" creationId="{EC471314-E46A-414B-8D91-74880E84F187}"/>
          </ac:spMkLst>
        </pc:spChg>
        <pc:spChg chg="add del">
          <ac:chgData name="NICCOLO' SALVATORE" userId="3c15e912-ca3e-43e7-af33-b3a96a68426c" providerId="ADAL" clId="{88903E8B-24F4-FD40-BFA7-193DBD90B752}" dt="2022-04-29T11:32:11.282" v="4243"/>
          <ac:spMkLst>
            <pc:docMk/>
            <pc:sldMk cId="2144397749" sldId="353"/>
            <ac:spMk id="27" creationId="{6A681326-1C9D-44A3-A627-3871BDAE4127}"/>
          </ac:spMkLst>
        </pc:spChg>
        <pc:picChg chg="add del">
          <ac:chgData name="NICCOLO' SALVATORE" userId="3c15e912-ca3e-43e7-af33-b3a96a68426c" providerId="ADAL" clId="{88903E8B-24F4-FD40-BFA7-193DBD90B752}" dt="2022-04-29T11:29:15.016" v="4160" actId="26606"/>
          <ac:picMkLst>
            <pc:docMk/>
            <pc:sldMk cId="2144397749" sldId="353"/>
            <ac:picMk id="14" creationId="{3BC6EBB2-9BDC-4075-BA6B-43A9FBF9C86C}"/>
          </ac:picMkLst>
        </pc:picChg>
        <pc:cxnChg chg="add del">
          <ac:chgData name="NICCOLO' SALVATORE" userId="3c15e912-ca3e-43e7-af33-b3a96a68426c" providerId="ADAL" clId="{88903E8B-24F4-FD40-BFA7-193DBD90B752}" dt="2022-04-29T11:29:15.016" v="4160" actId="26606"/>
          <ac:cxnSpMkLst>
            <pc:docMk/>
            <pc:sldMk cId="2144397749" sldId="353"/>
            <ac:cxnSpMk id="7" creationId="{6B9695BD-ECF6-49CA-8877-8C493193C65D}"/>
          </ac:cxnSpMkLst>
        </pc:cxnChg>
      </pc:sldChg>
      <pc:sldChg chg="new del">
        <pc:chgData name="NICCOLO' SALVATORE" userId="3c15e912-ca3e-43e7-af33-b3a96a68426c" providerId="ADAL" clId="{88903E8B-24F4-FD40-BFA7-193DBD90B752}" dt="2022-04-28T08:11:59.419" v="490" actId="2696"/>
        <pc:sldMkLst>
          <pc:docMk/>
          <pc:sldMk cId="461252557" sldId="354"/>
        </pc:sldMkLst>
      </pc:sldChg>
      <pc:sldChg chg="addSp delSp modSp add mod setBg setClrOvrMap delDesignElem">
        <pc:chgData name="NICCOLO' SALVATORE" userId="3c15e912-ca3e-43e7-af33-b3a96a68426c" providerId="ADAL" clId="{88903E8B-24F4-FD40-BFA7-193DBD90B752}" dt="2022-04-29T13:19:45.865" v="4585" actId="12"/>
        <pc:sldMkLst>
          <pc:docMk/>
          <pc:sldMk cId="3166672844" sldId="355"/>
        </pc:sldMkLst>
        <pc:spChg chg="mod">
          <ac:chgData name="NICCOLO' SALVATORE" userId="3c15e912-ca3e-43e7-af33-b3a96a68426c" providerId="ADAL" clId="{88903E8B-24F4-FD40-BFA7-193DBD90B752}" dt="2022-04-29T11:29:50.874" v="4181" actId="26606"/>
          <ac:spMkLst>
            <pc:docMk/>
            <pc:sldMk cId="3166672844" sldId="355"/>
            <ac:spMk id="2" creationId="{B5F326BA-D55B-6162-97E0-E18CD03676AD}"/>
          </ac:spMkLst>
        </pc:spChg>
        <pc:spChg chg="mod">
          <ac:chgData name="NICCOLO' SALVATORE" userId="3c15e912-ca3e-43e7-af33-b3a96a68426c" providerId="ADAL" clId="{88903E8B-24F4-FD40-BFA7-193DBD90B752}" dt="2022-04-29T13:19:45.865" v="4585" actId="12"/>
          <ac:spMkLst>
            <pc:docMk/>
            <pc:sldMk cId="3166672844" sldId="355"/>
            <ac:spMk id="3" creationId="{565222F2-7F12-830B-CA87-A1F83AFA67BC}"/>
          </ac:spMkLst>
        </pc:spChg>
        <pc:spChg chg="add del">
          <ac:chgData name="NICCOLO' SALVATORE" userId="3c15e912-ca3e-43e7-af33-b3a96a68426c" providerId="ADAL" clId="{88903E8B-24F4-FD40-BFA7-193DBD90B752}" dt="2022-04-29T11:32:11.282" v="4243"/>
          <ac:spMkLst>
            <pc:docMk/>
            <pc:sldMk cId="3166672844" sldId="355"/>
            <ac:spMk id="5" creationId="{74CD14DB-BB81-479F-A1FC-1C75640E9F84}"/>
          </ac:spMkLst>
        </pc:spChg>
        <pc:spChg chg="add del">
          <ac:chgData name="NICCOLO' SALVATORE" userId="3c15e912-ca3e-43e7-af33-b3a96a68426c" providerId="ADAL" clId="{88903E8B-24F4-FD40-BFA7-193DBD90B752}" dt="2022-04-29T11:32:11.282" v="4243"/>
          <ac:spMkLst>
            <pc:docMk/>
            <pc:sldMk cId="3166672844" sldId="355"/>
            <ac:spMk id="6" creationId="{C943A91B-7CA7-4592-A975-73B1BF8C4C74}"/>
          </ac:spMkLst>
        </pc:spChg>
        <pc:spChg chg="add del">
          <ac:chgData name="NICCOLO' SALVATORE" userId="3c15e912-ca3e-43e7-af33-b3a96a68426c" providerId="ADAL" clId="{88903E8B-24F4-FD40-BFA7-193DBD90B752}" dt="2022-04-29T11:32:11.282" v="4243"/>
          <ac:spMkLst>
            <pc:docMk/>
            <pc:sldMk cId="3166672844" sldId="355"/>
            <ac:spMk id="7" creationId="{EC471314-E46A-414B-8D91-74880E84F187}"/>
          </ac:spMkLst>
        </pc:spChg>
        <pc:spChg chg="add del">
          <ac:chgData name="NICCOLO' SALVATORE" userId="3c15e912-ca3e-43e7-af33-b3a96a68426c" providerId="ADAL" clId="{88903E8B-24F4-FD40-BFA7-193DBD90B752}" dt="2022-04-29T11:26:36.462" v="3994"/>
          <ac:spMkLst>
            <pc:docMk/>
            <pc:sldMk cId="3166672844" sldId="355"/>
            <ac:spMk id="8" creationId="{EA67B5B4-3A24-436E-B663-1B2EBFF8A0CD}"/>
          </ac:spMkLst>
        </pc:spChg>
        <pc:spChg chg="add del">
          <ac:chgData name="NICCOLO' SALVATORE" userId="3c15e912-ca3e-43e7-af33-b3a96a68426c" providerId="ADAL" clId="{88903E8B-24F4-FD40-BFA7-193DBD90B752}" dt="2022-04-29T11:26:36.462" v="3994"/>
          <ac:spMkLst>
            <pc:docMk/>
            <pc:sldMk cId="3166672844" sldId="355"/>
            <ac:spMk id="10" creationId="{987FDF89-C993-41F4-A1B8-DBAFF16008A9}"/>
          </ac:spMkLst>
        </pc:spChg>
        <pc:spChg chg="add del">
          <ac:chgData name="NICCOLO' SALVATORE" userId="3c15e912-ca3e-43e7-af33-b3a96a68426c" providerId="ADAL" clId="{88903E8B-24F4-FD40-BFA7-193DBD90B752}" dt="2022-04-29T11:26:36.462" v="3994"/>
          <ac:spMkLst>
            <pc:docMk/>
            <pc:sldMk cId="3166672844" sldId="355"/>
            <ac:spMk id="12" creationId="{64E585EA-75FD-4025-8270-F66A58A15CDA}"/>
          </ac:spMkLst>
        </pc:spChg>
        <pc:spChg chg="add del">
          <ac:chgData name="NICCOLO' SALVATORE" userId="3c15e912-ca3e-43e7-af33-b3a96a68426c" providerId="ADAL" clId="{88903E8B-24F4-FD40-BFA7-193DBD90B752}" dt="2022-04-29T11:32:11.282" v="4243"/>
          <ac:spMkLst>
            <pc:docMk/>
            <pc:sldMk cId="3166672844" sldId="355"/>
            <ac:spMk id="14" creationId="{6A681326-1C9D-44A3-A627-3871BDAE4127}"/>
          </ac:spMkLst>
        </pc:spChg>
      </pc:sldChg>
      <pc:sldChg chg="addSp delSp modSp add mod ord setBg setClrOvrMap delDesignElem">
        <pc:chgData name="NICCOLO' SALVATORE" userId="3c15e912-ca3e-43e7-af33-b3a96a68426c" providerId="ADAL" clId="{88903E8B-24F4-FD40-BFA7-193DBD90B752}" dt="2022-04-29T13:20:19.786" v="4598" actId="20577"/>
        <pc:sldMkLst>
          <pc:docMk/>
          <pc:sldMk cId="1777334035" sldId="356"/>
        </pc:sldMkLst>
        <pc:spChg chg="mod">
          <ac:chgData name="NICCOLO' SALVATORE" userId="3c15e912-ca3e-43e7-af33-b3a96a68426c" providerId="ADAL" clId="{88903E8B-24F4-FD40-BFA7-193DBD90B752}" dt="2022-04-29T11:30:22.612" v="4191" actId="26606"/>
          <ac:spMkLst>
            <pc:docMk/>
            <pc:sldMk cId="1777334035" sldId="356"/>
            <ac:spMk id="2" creationId="{B5F326BA-D55B-6162-97E0-E18CD03676AD}"/>
          </ac:spMkLst>
        </pc:spChg>
        <pc:spChg chg="mod">
          <ac:chgData name="NICCOLO' SALVATORE" userId="3c15e912-ca3e-43e7-af33-b3a96a68426c" providerId="ADAL" clId="{88903E8B-24F4-FD40-BFA7-193DBD90B752}" dt="2022-04-29T13:20:19.786" v="4598" actId="20577"/>
          <ac:spMkLst>
            <pc:docMk/>
            <pc:sldMk cId="1777334035" sldId="356"/>
            <ac:spMk id="3" creationId="{565222F2-7F12-830B-CA87-A1F83AFA67BC}"/>
          </ac:spMkLst>
        </pc:spChg>
        <pc:spChg chg="add del">
          <ac:chgData name="NICCOLO' SALVATORE" userId="3c15e912-ca3e-43e7-af33-b3a96a68426c" providerId="ADAL" clId="{88903E8B-24F4-FD40-BFA7-193DBD90B752}" dt="2022-04-29T11:32:11.282" v="4243"/>
          <ac:spMkLst>
            <pc:docMk/>
            <pc:sldMk cId="1777334035" sldId="356"/>
            <ac:spMk id="5" creationId="{74CD14DB-BB81-479F-A1FC-1C75640E9F84}"/>
          </ac:spMkLst>
        </pc:spChg>
        <pc:spChg chg="add del">
          <ac:chgData name="NICCOLO' SALVATORE" userId="3c15e912-ca3e-43e7-af33-b3a96a68426c" providerId="ADAL" clId="{88903E8B-24F4-FD40-BFA7-193DBD90B752}" dt="2022-04-29T11:32:11.282" v="4243"/>
          <ac:spMkLst>
            <pc:docMk/>
            <pc:sldMk cId="1777334035" sldId="356"/>
            <ac:spMk id="6" creationId="{C943A91B-7CA7-4592-A975-73B1BF8C4C74}"/>
          </ac:spMkLst>
        </pc:spChg>
        <pc:spChg chg="add del">
          <ac:chgData name="NICCOLO' SALVATORE" userId="3c15e912-ca3e-43e7-af33-b3a96a68426c" providerId="ADAL" clId="{88903E8B-24F4-FD40-BFA7-193DBD90B752}" dt="2022-04-29T11:32:11.282" v="4243"/>
          <ac:spMkLst>
            <pc:docMk/>
            <pc:sldMk cId="1777334035" sldId="356"/>
            <ac:spMk id="7" creationId="{EC471314-E46A-414B-8D91-74880E84F187}"/>
          </ac:spMkLst>
        </pc:spChg>
        <pc:spChg chg="add del">
          <ac:chgData name="NICCOLO' SALVATORE" userId="3c15e912-ca3e-43e7-af33-b3a96a68426c" providerId="ADAL" clId="{88903E8B-24F4-FD40-BFA7-193DBD90B752}" dt="2022-04-29T11:26:36.462" v="3994"/>
          <ac:spMkLst>
            <pc:docMk/>
            <pc:sldMk cId="1777334035" sldId="356"/>
            <ac:spMk id="8" creationId="{EA67B5B4-3A24-436E-B663-1B2EBFF8A0CD}"/>
          </ac:spMkLst>
        </pc:spChg>
        <pc:spChg chg="add del">
          <ac:chgData name="NICCOLO' SALVATORE" userId="3c15e912-ca3e-43e7-af33-b3a96a68426c" providerId="ADAL" clId="{88903E8B-24F4-FD40-BFA7-193DBD90B752}" dt="2022-04-29T11:26:36.462" v="3994"/>
          <ac:spMkLst>
            <pc:docMk/>
            <pc:sldMk cId="1777334035" sldId="356"/>
            <ac:spMk id="10" creationId="{987FDF89-C993-41F4-A1B8-DBAFF16008A9}"/>
          </ac:spMkLst>
        </pc:spChg>
        <pc:spChg chg="add del">
          <ac:chgData name="NICCOLO' SALVATORE" userId="3c15e912-ca3e-43e7-af33-b3a96a68426c" providerId="ADAL" clId="{88903E8B-24F4-FD40-BFA7-193DBD90B752}" dt="2022-04-29T11:26:36.462" v="3994"/>
          <ac:spMkLst>
            <pc:docMk/>
            <pc:sldMk cId="1777334035" sldId="356"/>
            <ac:spMk id="12" creationId="{64E585EA-75FD-4025-8270-F66A58A15CDA}"/>
          </ac:spMkLst>
        </pc:spChg>
        <pc:spChg chg="add del">
          <ac:chgData name="NICCOLO' SALVATORE" userId="3c15e912-ca3e-43e7-af33-b3a96a68426c" providerId="ADAL" clId="{88903E8B-24F4-FD40-BFA7-193DBD90B752}" dt="2022-04-29T11:32:11.282" v="4243"/>
          <ac:spMkLst>
            <pc:docMk/>
            <pc:sldMk cId="1777334035" sldId="356"/>
            <ac:spMk id="14" creationId="{6A681326-1C9D-44A3-A627-3871BDAE4127}"/>
          </ac:spMkLst>
        </pc:spChg>
      </pc:sldChg>
      <pc:sldChg chg="addSp delSp modSp add mod setBg setClrOvrMap delDesignElem">
        <pc:chgData name="NICCOLO' SALVATORE" userId="3c15e912-ca3e-43e7-af33-b3a96a68426c" providerId="ADAL" clId="{88903E8B-24F4-FD40-BFA7-193DBD90B752}" dt="2022-04-29T13:20:45.519" v="4609" actId="12"/>
        <pc:sldMkLst>
          <pc:docMk/>
          <pc:sldMk cId="3499542789" sldId="357"/>
        </pc:sldMkLst>
        <pc:spChg chg="mod">
          <ac:chgData name="NICCOLO' SALVATORE" userId="3c15e912-ca3e-43e7-af33-b3a96a68426c" providerId="ADAL" clId="{88903E8B-24F4-FD40-BFA7-193DBD90B752}" dt="2022-04-29T11:30:25.971" v="4192" actId="26606"/>
          <ac:spMkLst>
            <pc:docMk/>
            <pc:sldMk cId="3499542789" sldId="357"/>
            <ac:spMk id="2" creationId="{B5F326BA-D55B-6162-97E0-E18CD03676AD}"/>
          </ac:spMkLst>
        </pc:spChg>
        <pc:spChg chg="mod">
          <ac:chgData name="NICCOLO' SALVATORE" userId="3c15e912-ca3e-43e7-af33-b3a96a68426c" providerId="ADAL" clId="{88903E8B-24F4-FD40-BFA7-193DBD90B752}" dt="2022-04-29T13:20:45.519" v="4609" actId="12"/>
          <ac:spMkLst>
            <pc:docMk/>
            <pc:sldMk cId="3499542789" sldId="357"/>
            <ac:spMk id="3" creationId="{565222F2-7F12-830B-CA87-A1F83AFA67BC}"/>
          </ac:spMkLst>
        </pc:spChg>
        <pc:spChg chg="add del">
          <ac:chgData name="NICCOLO' SALVATORE" userId="3c15e912-ca3e-43e7-af33-b3a96a68426c" providerId="ADAL" clId="{88903E8B-24F4-FD40-BFA7-193DBD90B752}" dt="2022-04-29T11:32:11.282" v="4243"/>
          <ac:spMkLst>
            <pc:docMk/>
            <pc:sldMk cId="3499542789" sldId="357"/>
            <ac:spMk id="5" creationId="{74CD14DB-BB81-479F-A1FC-1C75640E9F84}"/>
          </ac:spMkLst>
        </pc:spChg>
        <pc:spChg chg="add del">
          <ac:chgData name="NICCOLO' SALVATORE" userId="3c15e912-ca3e-43e7-af33-b3a96a68426c" providerId="ADAL" clId="{88903E8B-24F4-FD40-BFA7-193DBD90B752}" dt="2022-04-29T11:32:11.282" v="4243"/>
          <ac:spMkLst>
            <pc:docMk/>
            <pc:sldMk cId="3499542789" sldId="357"/>
            <ac:spMk id="6" creationId="{C943A91B-7CA7-4592-A975-73B1BF8C4C74}"/>
          </ac:spMkLst>
        </pc:spChg>
        <pc:spChg chg="add del">
          <ac:chgData name="NICCOLO' SALVATORE" userId="3c15e912-ca3e-43e7-af33-b3a96a68426c" providerId="ADAL" clId="{88903E8B-24F4-FD40-BFA7-193DBD90B752}" dt="2022-04-29T11:32:11.282" v="4243"/>
          <ac:spMkLst>
            <pc:docMk/>
            <pc:sldMk cId="3499542789" sldId="357"/>
            <ac:spMk id="7" creationId="{EC471314-E46A-414B-8D91-74880E84F187}"/>
          </ac:spMkLst>
        </pc:spChg>
        <pc:spChg chg="add del">
          <ac:chgData name="NICCOLO' SALVATORE" userId="3c15e912-ca3e-43e7-af33-b3a96a68426c" providerId="ADAL" clId="{88903E8B-24F4-FD40-BFA7-193DBD90B752}" dt="2022-04-29T11:26:36.462" v="3994"/>
          <ac:spMkLst>
            <pc:docMk/>
            <pc:sldMk cId="3499542789" sldId="357"/>
            <ac:spMk id="8" creationId="{EA67B5B4-3A24-436E-B663-1B2EBFF8A0CD}"/>
          </ac:spMkLst>
        </pc:spChg>
        <pc:spChg chg="add del">
          <ac:chgData name="NICCOLO' SALVATORE" userId="3c15e912-ca3e-43e7-af33-b3a96a68426c" providerId="ADAL" clId="{88903E8B-24F4-FD40-BFA7-193DBD90B752}" dt="2022-04-29T11:26:36.462" v="3994"/>
          <ac:spMkLst>
            <pc:docMk/>
            <pc:sldMk cId="3499542789" sldId="357"/>
            <ac:spMk id="10" creationId="{987FDF89-C993-41F4-A1B8-DBAFF16008A9}"/>
          </ac:spMkLst>
        </pc:spChg>
        <pc:spChg chg="add del">
          <ac:chgData name="NICCOLO' SALVATORE" userId="3c15e912-ca3e-43e7-af33-b3a96a68426c" providerId="ADAL" clId="{88903E8B-24F4-FD40-BFA7-193DBD90B752}" dt="2022-04-29T11:26:36.462" v="3994"/>
          <ac:spMkLst>
            <pc:docMk/>
            <pc:sldMk cId="3499542789" sldId="357"/>
            <ac:spMk id="12" creationId="{64E585EA-75FD-4025-8270-F66A58A15CDA}"/>
          </ac:spMkLst>
        </pc:spChg>
        <pc:spChg chg="add del">
          <ac:chgData name="NICCOLO' SALVATORE" userId="3c15e912-ca3e-43e7-af33-b3a96a68426c" providerId="ADAL" clId="{88903E8B-24F4-FD40-BFA7-193DBD90B752}" dt="2022-04-29T11:32:11.282" v="4243"/>
          <ac:spMkLst>
            <pc:docMk/>
            <pc:sldMk cId="3499542789" sldId="357"/>
            <ac:spMk id="14" creationId="{6A681326-1C9D-44A3-A627-3871BDAE4127}"/>
          </ac:spMkLst>
        </pc:spChg>
      </pc:sldChg>
      <pc:sldChg chg="addSp delSp modSp add mod setBg setClrOvrMap delDesignElem">
        <pc:chgData name="NICCOLO' SALVATORE" userId="3c15e912-ca3e-43e7-af33-b3a96a68426c" providerId="ADAL" clId="{88903E8B-24F4-FD40-BFA7-193DBD90B752}" dt="2022-04-29T13:20:56.626" v="4610" actId="12"/>
        <pc:sldMkLst>
          <pc:docMk/>
          <pc:sldMk cId="2566244165" sldId="358"/>
        </pc:sldMkLst>
        <pc:spChg chg="mod">
          <ac:chgData name="NICCOLO' SALVATORE" userId="3c15e912-ca3e-43e7-af33-b3a96a68426c" providerId="ADAL" clId="{88903E8B-24F4-FD40-BFA7-193DBD90B752}" dt="2022-04-29T11:30:28.012" v="4193" actId="26606"/>
          <ac:spMkLst>
            <pc:docMk/>
            <pc:sldMk cId="2566244165" sldId="358"/>
            <ac:spMk id="2" creationId="{B5F326BA-D55B-6162-97E0-E18CD03676AD}"/>
          </ac:spMkLst>
        </pc:spChg>
        <pc:spChg chg="mod">
          <ac:chgData name="NICCOLO' SALVATORE" userId="3c15e912-ca3e-43e7-af33-b3a96a68426c" providerId="ADAL" clId="{88903E8B-24F4-FD40-BFA7-193DBD90B752}" dt="2022-04-29T13:20:56.626" v="4610" actId="12"/>
          <ac:spMkLst>
            <pc:docMk/>
            <pc:sldMk cId="2566244165" sldId="358"/>
            <ac:spMk id="3" creationId="{565222F2-7F12-830B-CA87-A1F83AFA67BC}"/>
          </ac:spMkLst>
        </pc:spChg>
        <pc:spChg chg="add del">
          <ac:chgData name="NICCOLO' SALVATORE" userId="3c15e912-ca3e-43e7-af33-b3a96a68426c" providerId="ADAL" clId="{88903E8B-24F4-FD40-BFA7-193DBD90B752}" dt="2022-04-29T11:32:11.282" v="4243"/>
          <ac:spMkLst>
            <pc:docMk/>
            <pc:sldMk cId="2566244165" sldId="358"/>
            <ac:spMk id="5" creationId="{74CD14DB-BB81-479F-A1FC-1C75640E9F84}"/>
          </ac:spMkLst>
        </pc:spChg>
        <pc:spChg chg="add del">
          <ac:chgData name="NICCOLO' SALVATORE" userId="3c15e912-ca3e-43e7-af33-b3a96a68426c" providerId="ADAL" clId="{88903E8B-24F4-FD40-BFA7-193DBD90B752}" dt="2022-04-29T11:32:11.282" v="4243"/>
          <ac:spMkLst>
            <pc:docMk/>
            <pc:sldMk cId="2566244165" sldId="358"/>
            <ac:spMk id="6" creationId="{C943A91B-7CA7-4592-A975-73B1BF8C4C74}"/>
          </ac:spMkLst>
        </pc:spChg>
        <pc:spChg chg="add del">
          <ac:chgData name="NICCOLO' SALVATORE" userId="3c15e912-ca3e-43e7-af33-b3a96a68426c" providerId="ADAL" clId="{88903E8B-24F4-FD40-BFA7-193DBD90B752}" dt="2022-04-29T11:32:11.282" v="4243"/>
          <ac:spMkLst>
            <pc:docMk/>
            <pc:sldMk cId="2566244165" sldId="358"/>
            <ac:spMk id="7" creationId="{EC471314-E46A-414B-8D91-74880E84F187}"/>
          </ac:spMkLst>
        </pc:spChg>
        <pc:spChg chg="add del">
          <ac:chgData name="NICCOLO' SALVATORE" userId="3c15e912-ca3e-43e7-af33-b3a96a68426c" providerId="ADAL" clId="{88903E8B-24F4-FD40-BFA7-193DBD90B752}" dt="2022-04-29T11:26:36.462" v="3994"/>
          <ac:spMkLst>
            <pc:docMk/>
            <pc:sldMk cId="2566244165" sldId="358"/>
            <ac:spMk id="8" creationId="{EA67B5B4-3A24-436E-B663-1B2EBFF8A0CD}"/>
          </ac:spMkLst>
        </pc:spChg>
        <pc:spChg chg="add del">
          <ac:chgData name="NICCOLO' SALVATORE" userId="3c15e912-ca3e-43e7-af33-b3a96a68426c" providerId="ADAL" clId="{88903E8B-24F4-FD40-BFA7-193DBD90B752}" dt="2022-04-29T11:26:36.462" v="3994"/>
          <ac:spMkLst>
            <pc:docMk/>
            <pc:sldMk cId="2566244165" sldId="358"/>
            <ac:spMk id="10" creationId="{987FDF89-C993-41F4-A1B8-DBAFF16008A9}"/>
          </ac:spMkLst>
        </pc:spChg>
        <pc:spChg chg="add del">
          <ac:chgData name="NICCOLO' SALVATORE" userId="3c15e912-ca3e-43e7-af33-b3a96a68426c" providerId="ADAL" clId="{88903E8B-24F4-FD40-BFA7-193DBD90B752}" dt="2022-04-29T11:26:36.462" v="3994"/>
          <ac:spMkLst>
            <pc:docMk/>
            <pc:sldMk cId="2566244165" sldId="358"/>
            <ac:spMk id="12" creationId="{64E585EA-75FD-4025-8270-F66A58A15CDA}"/>
          </ac:spMkLst>
        </pc:spChg>
        <pc:spChg chg="add del">
          <ac:chgData name="NICCOLO' SALVATORE" userId="3c15e912-ca3e-43e7-af33-b3a96a68426c" providerId="ADAL" clId="{88903E8B-24F4-FD40-BFA7-193DBD90B752}" dt="2022-04-29T11:32:11.282" v="4243"/>
          <ac:spMkLst>
            <pc:docMk/>
            <pc:sldMk cId="2566244165" sldId="358"/>
            <ac:spMk id="14" creationId="{6A681326-1C9D-44A3-A627-3871BDAE4127}"/>
          </ac:spMkLst>
        </pc:spChg>
      </pc:sldChg>
      <pc:sldChg chg="addSp delSp modSp new mod setBg setClrOvrMap delDesignElem">
        <pc:chgData name="NICCOLO' SALVATORE" userId="3c15e912-ca3e-43e7-af33-b3a96a68426c" providerId="ADAL" clId="{88903E8B-24F4-FD40-BFA7-193DBD90B752}" dt="2022-04-29T13:21:11.824" v="4616" actId="403"/>
        <pc:sldMkLst>
          <pc:docMk/>
          <pc:sldMk cId="2411061" sldId="359"/>
        </pc:sldMkLst>
        <pc:spChg chg="mod">
          <ac:chgData name="NICCOLO' SALVATORE" userId="3c15e912-ca3e-43e7-af33-b3a96a68426c" providerId="ADAL" clId="{88903E8B-24F4-FD40-BFA7-193DBD90B752}" dt="2022-04-29T13:21:03.417" v="4612" actId="1076"/>
          <ac:spMkLst>
            <pc:docMk/>
            <pc:sldMk cId="2411061" sldId="359"/>
            <ac:spMk id="2" creationId="{BE904FF5-2371-16C3-D71F-8AAE26931423}"/>
          </ac:spMkLst>
        </pc:spChg>
        <pc:spChg chg="mod ord">
          <ac:chgData name="NICCOLO' SALVATORE" userId="3c15e912-ca3e-43e7-af33-b3a96a68426c" providerId="ADAL" clId="{88903E8B-24F4-FD40-BFA7-193DBD90B752}" dt="2022-04-29T13:21:11.824" v="4616" actId="403"/>
          <ac:spMkLst>
            <pc:docMk/>
            <pc:sldMk cId="2411061" sldId="359"/>
            <ac:spMk id="3" creationId="{95170D33-C50D-858E-F9BF-BFF2789F8B0B}"/>
          </ac:spMkLst>
        </pc:spChg>
        <pc:spChg chg="add del">
          <ac:chgData name="NICCOLO' SALVATORE" userId="3c15e912-ca3e-43e7-af33-b3a96a68426c" providerId="ADAL" clId="{88903E8B-24F4-FD40-BFA7-193DBD90B752}" dt="2022-04-29T11:32:11.282" v="4243"/>
          <ac:spMkLst>
            <pc:docMk/>
            <pc:sldMk cId="2411061" sldId="359"/>
            <ac:spMk id="15" creationId="{18073EE4-EB60-444A-A7EA-82035FCDE085}"/>
          </ac:spMkLst>
        </pc:spChg>
        <pc:spChg chg="add del">
          <ac:chgData name="NICCOLO' SALVATORE" userId="3c15e912-ca3e-43e7-af33-b3a96a68426c" providerId="ADAL" clId="{88903E8B-24F4-FD40-BFA7-193DBD90B752}" dt="2022-04-29T11:32:11.282" v="4243"/>
          <ac:spMkLst>
            <pc:docMk/>
            <pc:sldMk cId="2411061" sldId="359"/>
            <ac:spMk id="16" creationId="{86AD7ABD-24C8-4B21-A948-ABC2F8C70B69}"/>
          </ac:spMkLst>
        </pc:spChg>
        <pc:spChg chg="add del">
          <ac:chgData name="NICCOLO' SALVATORE" userId="3c15e912-ca3e-43e7-af33-b3a96a68426c" providerId="ADAL" clId="{88903E8B-24F4-FD40-BFA7-193DBD90B752}" dt="2022-04-29T09:38:19.727" v="2075" actId="26606"/>
          <ac:spMkLst>
            <pc:docMk/>
            <pc:sldMk cId="2411061" sldId="359"/>
            <ac:spMk id="17" creationId="{8F83519B-7BEF-4683-AD95-44C6CEBD9994}"/>
          </ac:spMkLst>
        </pc:spChg>
        <pc:spChg chg="add del">
          <ac:chgData name="NICCOLO' SALVATORE" userId="3c15e912-ca3e-43e7-af33-b3a96a68426c" providerId="ADAL" clId="{88903E8B-24F4-FD40-BFA7-193DBD90B752}" dt="2022-04-29T11:32:11.282" v="4243"/>
          <ac:spMkLst>
            <pc:docMk/>
            <pc:sldMk cId="2411061" sldId="359"/>
            <ac:spMk id="18" creationId="{B63082B3-0202-4A7D-A42B-721E4CE9E2D4}"/>
          </ac:spMkLst>
        </pc:spChg>
        <pc:spChg chg="add del">
          <ac:chgData name="NICCOLO' SALVATORE" userId="3c15e912-ca3e-43e7-af33-b3a96a68426c" providerId="ADAL" clId="{88903E8B-24F4-FD40-BFA7-193DBD90B752}" dt="2022-04-29T11:26:36.462" v="3994"/>
          <ac:spMkLst>
            <pc:docMk/>
            <pc:sldMk cId="2411061" sldId="359"/>
            <ac:spMk id="21" creationId="{CD2ED21F-DC95-4AD1-8327-D561F5FCA3A6}"/>
          </ac:spMkLst>
        </pc:spChg>
        <pc:spChg chg="add del">
          <ac:chgData name="NICCOLO' SALVATORE" userId="3c15e912-ca3e-43e7-af33-b3a96a68426c" providerId="ADAL" clId="{88903E8B-24F4-FD40-BFA7-193DBD90B752}" dt="2022-04-29T09:38:21.341" v="2077" actId="26606"/>
          <ac:spMkLst>
            <pc:docMk/>
            <pc:sldMk cId="2411061" sldId="359"/>
            <ac:spMk id="35" creationId="{33CD251C-A887-4D2F-925B-FC097198538B}"/>
          </ac:spMkLst>
        </pc:spChg>
        <pc:spChg chg="add del">
          <ac:chgData name="NICCOLO' SALVATORE" userId="3c15e912-ca3e-43e7-af33-b3a96a68426c" providerId="ADAL" clId="{88903E8B-24F4-FD40-BFA7-193DBD90B752}" dt="2022-04-29T09:38:21.341" v="2077" actId="26606"/>
          <ac:spMkLst>
            <pc:docMk/>
            <pc:sldMk cId="2411061" sldId="359"/>
            <ac:spMk id="36" creationId="{3B2069EE-A08E-44F0-B3F9-3CF8CC2DCAD5}"/>
          </ac:spMkLst>
        </pc:spChg>
        <pc:spChg chg="add del">
          <ac:chgData name="NICCOLO' SALVATORE" userId="3c15e912-ca3e-43e7-af33-b3a96a68426c" providerId="ADAL" clId="{88903E8B-24F4-FD40-BFA7-193DBD90B752}" dt="2022-04-29T11:26:36.462" v="3994"/>
          <ac:spMkLst>
            <pc:docMk/>
            <pc:sldMk cId="2411061" sldId="359"/>
            <ac:spMk id="40" creationId="{C991AD47-9C99-472F-BDAA-21B183F33947}"/>
          </ac:spMkLst>
        </pc:spChg>
        <pc:spChg chg="add del">
          <ac:chgData name="NICCOLO' SALVATORE" userId="3c15e912-ca3e-43e7-af33-b3a96a68426c" providerId="ADAL" clId="{88903E8B-24F4-FD40-BFA7-193DBD90B752}" dt="2022-04-29T11:26:36.462" v="3994"/>
          <ac:spMkLst>
            <pc:docMk/>
            <pc:sldMk cId="2411061" sldId="359"/>
            <ac:spMk id="41" creationId="{9E706731-3860-4E73-9335-A870F6741F0B}"/>
          </ac:spMkLst>
        </pc:spChg>
        <pc:grpChg chg="add del">
          <ac:chgData name="NICCOLO' SALVATORE" userId="3c15e912-ca3e-43e7-af33-b3a96a68426c" providerId="ADAL" clId="{88903E8B-24F4-FD40-BFA7-193DBD90B752}" dt="2022-04-29T09:38:19.727" v="2075" actId="26606"/>
          <ac:grpSpMkLst>
            <pc:docMk/>
            <pc:sldMk cId="2411061" sldId="359"/>
            <ac:grpSpMk id="19" creationId="{EBAD34AF-5414-49A5-AB75-F1CA854B3094}"/>
          </ac:grpSpMkLst>
        </pc:grpChg>
        <pc:grpChg chg="add del">
          <ac:chgData name="NICCOLO' SALVATORE" userId="3c15e912-ca3e-43e7-af33-b3a96a68426c" providerId="ADAL" clId="{88903E8B-24F4-FD40-BFA7-193DBD90B752}" dt="2022-04-29T09:38:19.727" v="2075" actId="26606"/>
          <ac:grpSpMkLst>
            <pc:docMk/>
            <pc:sldMk cId="2411061" sldId="359"/>
            <ac:grpSpMk id="23" creationId="{7A737E2B-A28F-42F1-A1E9-1CA2DE4A1EBD}"/>
          </ac:grpSpMkLst>
        </pc:grpChg>
        <pc:grpChg chg="add del">
          <ac:chgData name="NICCOLO' SALVATORE" userId="3c15e912-ca3e-43e7-af33-b3a96a68426c" providerId="ADAL" clId="{88903E8B-24F4-FD40-BFA7-193DBD90B752}" dt="2022-04-29T09:38:19.727" v="2075" actId="26606"/>
          <ac:grpSpMkLst>
            <pc:docMk/>
            <pc:sldMk cId="2411061" sldId="359"/>
            <ac:grpSpMk id="27" creationId="{5F42AC07-1FE2-483E-851B-FC913421033F}"/>
          </ac:grpSpMkLst>
        </pc:grpChg>
        <pc:grpChg chg="add del">
          <ac:chgData name="NICCOLO' SALVATORE" userId="3c15e912-ca3e-43e7-af33-b3a96a68426c" providerId="ADAL" clId="{88903E8B-24F4-FD40-BFA7-193DBD90B752}" dt="2022-04-29T09:38:19.727" v="2075" actId="26606"/>
          <ac:grpSpMkLst>
            <pc:docMk/>
            <pc:sldMk cId="2411061" sldId="359"/>
            <ac:grpSpMk id="31" creationId="{990CD16F-8620-4B36-8D85-DB9DD98696D1}"/>
          </ac:grpSpMkLst>
        </pc:grpChg>
        <pc:grpChg chg="add del">
          <ac:chgData name="NICCOLO' SALVATORE" userId="3c15e912-ca3e-43e7-af33-b3a96a68426c" providerId="ADAL" clId="{88903E8B-24F4-FD40-BFA7-193DBD90B752}" dt="2022-04-29T09:38:21.341" v="2077" actId="26606"/>
          <ac:grpSpMkLst>
            <pc:docMk/>
            <pc:sldMk cId="2411061" sldId="359"/>
            <ac:grpSpMk id="37" creationId="{9C6E8597-0CCE-4A8A-9326-AA52691A1C81}"/>
          </ac:grpSpMkLst>
        </pc:grpChg>
        <pc:picChg chg="mod ord">
          <ac:chgData name="NICCOLO' SALVATORE" userId="3c15e912-ca3e-43e7-af33-b3a96a68426c" providerId="ADAL" clId="{88903E8B-24F4-FD40-BFA7-193DBD90B752}" dt="2022-04-29T11:30:50.991" v="4199" actId="1076"/>
          <ac:picMkLst>
            <pc:docMk/>
            <pc:sldMk cId="2411061" sldId="359"/>
            <ac:picMk id="4" creationId="{929DBB47-E1FD-B1D9-D354-E0594FAB7A13}"/>
          </ac:picMkLst>
        </pc:picChg>
        <pc:picChg chg="add del mod">
          <ac:chgData name="NICCOLO' SALVATORE" userId="3c15e912-ca3e-43e7-af33-b3a96a68426c" providerId="ADAL" clId="{88903E8B-24F4-FD40-BFA7-193DBD90B752}" dt="2022-04-29T09:35:04.112" v="2039" actId="478"/>
          <ac:picMkLst>
            <pc:docMk/>
            <pc:sldMk cId="2411061" sldId="359"/>
            <ac:picMk id="6" creationId="{59CD9BA6-B365-47BB-5BA3-73163DBE1B01}"/>
          </ac:picMkLst>
        </pc:picChg>
        <pc:picChg chg="add del mod">
          <ac:chgData name="NICCOLO' SALVATORE" userId="3c15e912-ca3e-43e7-af33-b3a96a68426c" providerId="ADAL" clId="{88903E8B-24F4-FD40-BFA7-193DBD90B752}" dt="2022-04-29T09:35:28.945" v="2041" actId="478"/>
          <ac:picMkLst>
            <pc:docMk/>
            <pc:sldMk cId="2411061" sldId="359"/>
            <ac:picMk id="8" creationId="{8D9000E4-0788-56BB-974A-0FBB8C9284CF}"/>
          </ac:picMkLst>
        </pc:picChg>
        <pc:picChg chg="add mod ord">
          <ac:chgData name="NICCOLO' SALVATORE" userId="3c15e912-ca3e-43e7-af33-b3a96a68426c" providerId="ADAL" clId="{88903E8B-24F4-FD40-BFA7-193DBD90B752}" dt="2022-04-29T11:30:49.691" v="4198" actId="1076"/>
          <ac:picMkLst>
            <pc:docMk/>
            <pc:sldMk cId="2411061" sldId="359"/>
            <ac:picMk id="10" creationId="{57266629-5F4D-1F12-DDB7-87A14FD5E066}"/>
          </ac:picMkLst>
        </pc:picChg>
        <pc:picChg chg="add mod">
          <ac:chgData name="NICCOLO' SALVATORE" userId="3c15e912-ca3e-43e7-af33-b3a96a68426c" providerId="ADAL" clId="{88903E8B-24F4-FD40-BFA7-193DBD90B752}" dt="2022-04-29T11:30:51.841" v="4200" actId="1076"/>
          <ac:picMkLst>
            <pc:docMk/>
            <pc:sldMk cId="2411061" sldId="359"/>
            <ac:picMk id="12" creationId="{68670F2B-A891-4B3C-EFED-F60D46761468}"/>
          </ac:picMkLst>
        </pc:picChg>
        <pc:picChg chg="add del mod">
          <ac:chgData name="NICCOLO' SALVATORE" userId="3c15e912-ca3e-43e7-af33-b3a96a68426c" providerId="ADAL" clId="{88903E8B-24F4-FD40-BFA7-193DBD90B752}" dt="2022-04-29T09:37:36.994" v="2059" actId="478"/>
          <ac:picMkLst>
            <pc:docMk/>
            <pc:sldMk cId="2411061" sldId="359"/>
            <ac:picMk id="14" creationId="{8243788E-D921-7607-1DE9-3C4A490A0ACA}"/>
          </ac:picMkLst>
        </pc:picChg>
      </pc:sldChg>
      <pc:sldChg chg="addSp delSp modSp new mod setBg setClrOvrMap delDesignElem">
        <pc:chgData name="NICCOLO' SALVATORE" userId="3c15e912-ca3e-43e7-af33-b3a96a68426c" providerId="ADAL" clId="{88903E8B-24F4-FD40-BFA7-193DBD90B752}" dt="2022-04-29T13:21:25.707" v="4617" actId="12"/>
        <pc:sldMkLst>
          <pc:docMk/>
          <pc:sldMk cId="488208002" sldId="360"/>
        </pc:sldMkLst>
        <pc:spChg chg="mod">
          <ac:chgData name="NICCOLO' SALVATORE" userId="3c15e912-ca3e-43e7-af33-b3a96a68426c" providerId="ADAL" clId="{88903E8B-24F4-FD40-BFA7-193DBD90B752}" dt="2022-04-29T11:30:56.508" v="4201" actId="26606"/>
          <ac:spMkLst>
            <pc:docMk/>
            <pc:sldMk cId="488208002" sldId="360"/>
            <ac:spMk id="2" creationId="{9E069BA1-9A8F-E33C-7418-AFD818BF78DF}"/>
          </ac:spMkLst>
        </pc:spChg>
        <pc:spChg chg="mod">
          <ac:chgData name="NICCOLO' SALVATORE" userId="3c15e912-ca3e-43e7-af33-b3a96a68426c" providerId="ADAL" clId="{88903E8B-24F4-FD40-BFA7-193DBD90B752}" dt="2022-04-29T13:21:25.707" v="4617" actId="12"/>
          <ac:spMkLst>
            <pc:docMk/>
            <pc:sldMk cId="488208002" sldId="360"/>
            <ac:spMk id="3" creationId="{48CB6D8D-BFB7-3AAA-746E-37A0C47D903C}"/>
          </ac:spMkLst>
        </pc:spChg>
        <pc:spChg chg="add del">
          <ac:chgData name="NICCOLO' SALVATORE" userId="3c15e912-ca3e-43e7-af33-b3a96a68426c" providerId="ADAL" clId="{88903E8B-24F4-FD40-BFA7-193DBD90B752}" dt="2022-04-29T11:32:11.282" v="4243"/>
          <ac:spMkLst>
            <pc:docMk/>
            <pc:sldMk cId="488208002" sldId="360"/>
            <ac:spMk id="6" creationId="{EE4E366E-272A-409E-840F-9A6A64A9E3FF}"/>
          </ac:spMkLst>
        </pc:spChg>
        <pc:spChg chg="add del">
          <ac:chgData name="NICCOLO' SALVATORE" userId="3c15e912-ca3e-43e7-af33-b3a96a68426c" providerId="ADAL" clId="{88903E8B-24F4-FD40-BFA7-193DBD90B752}" dt="2022-04-29T11:32:11.282" v="4243"/>
          <ac:spMkLst>
            <pc:docMk/>
            <pc:sldMk cId="488208002" sldId="360"/>
            <ac:spMk id="7" creationId="{A721560C-E4AB-4287-A29C-3F6916794CB9}"/>
          </ac:spMkLst>
        </pc:spChg>
        <pc:spChg chg="add del">
          <ac:chgData name="NICCOLO' SALVATORE" userId="3c15e912-ca3e-43e7-af33-b3a96a68426c" providerId="ADAL" clId="{88903E8B-24F4-FD40-BFA7-193DBD90B752}" dt="2022-04-29T11:32:11.282" v="4243"/>
          <ac:spMkLst>
            <pc:docMk/>
            <pc:sldMk cId="488208002" sldId="360"/>
            <ac:spMk id="8" creationId="{DF6CFF07-D953-4F9C-9A0E-E0A6AACB6158}"/>
          </ac:spMkLst>
        </pc:spChg>
        <pc:spChg chg="add del">
          <ac:chgData name="NICCOLO' SALVATORE" userId="3c15e912-ca3e-43e7-af33-b3a96a68426c" providerId="ADAL" clId="{88903E8B-24F4-FD40-BFA7-193DBD90B752}" dt="2022-04-29T11:26:36.462" v="3994"/>
          <ac:spMkLst>
            <pc:docMk/>
            <pc:sldMk cId="488208002" sldId="360"/>
            <ac:spMk id="9" creationId="{EE1FC7B4-E4A7-4452-B413-1A623E3A7230}"/>
          </ac:spMkLst>
        </pc:spChg>
        <pc:spChg chg="add del">
          <ac:chgData name="NICCOLO' SALVATORE" userId="3c15e912-ca3e-43e7-af33-b3a96a68426c" providerId="ADAL" clId="{88903E8B-24F4-FD40-BFA7-193DBD90B752}" dt="2022-04-29T11:26:36.462" v="3994"/>
          <ac:spMkLst>
            <pc:docMk/>
            <pc:sldMk cId="488208002" sldId="360"/>
            <ac:spMk id="11" creationId="{E0709AF0-24F0-4486-B189-BE6386BDB198}"/>
          </ac:spMkLst>
        </pc:spChg>
        <pc:spChg chg="add del">
          <ac:chgData name="NICCOLO' SALVATORE" userId="3c15e912-ca3e-43e7-af33-b3a96a68426c" providerId="ADAL" clId="{88903E8B-24F4-FD40-BFA7-193DBD90B752}" dt="2022-04-29T11:26:36.462" v="3994"/>
          <ac:spMkLst>
            <pc:docMk/>
            <pc:sldMk cId="488208002" sldId="360"/>
            <ac:spMk id="13" creationId="{FBE3B62F-5853-4A3C-B050-6186351A7176}"/>
          </ac:spMkLst>
        </pc:spChg>
        <pc:spChg chg="add del">
          <ac:chgData name="NICCOLO' SALVATORE" userId="3c15e912-ca3e-43e7-af33-b3a96a68426c" providerId="ADAL" clId="{88903E8B-24F4-FD40-BFA7-193DBD90B752}" dt="2022-04-29T11:32:11.282" v="4243"/>
          <ac:spMkLst>
            <pc:docMk/>
            <pc:sldMk cId="488208002" sldId="360"/>
            <ac:spMk id="15" creationId="{DAA4FEEE-0B5F-41BF-825D-60F9FB089568}"/>
          </ac:spMkLst>
        </pc:spChg>
        <pc:picChg chg="mod">
          <ac:chgData name="NICCOLO' SALVATORE" userId="3c15e912-ca3e-43e7-af33-b3a96a68426c" providerId="ADAL" clId="{88903E8B-24F4-FD40-BFA7-193DBD90B752}" dt="2022-04-29T11:30:56.508" v="4201" actId="26606"/>
          <ac:picMkLst>
            <pc:docMk/>
            <pc:sldMk cId="488208002" sldId="360"/>
            <ac:picMk id="4" creationId="{69D2248B-84C9-89BC-B47A-8543AEF5BACA}"/>
          </ac:picMkLst>
        </pc:picChg>
      </pc:sldChg>
      <pc:sldChg chg="addSp delSp modSp new mod setBg setClrOvrMap delDesignElem">
        <pc:chgData name="NICCOLO' SALVATORE" userId="3c15e912-ca3e-43e7-af33-b3a96a68426c" providerId="ADAL" clId="{88903E8B-24F4-FD40-BFA7-193DBD90B752}" dt="2022-04-29T13:21:40.385" v="4624" actId="403"/>
        <pc:sldMkLst>
          <pc:docMk/>
          <pc:sldMk cId="73799059" sldId="361"/>
        </pc:sldMkLst>
        <pc:spChg chg="mod">
          <ac:chgData name="NICCOLO' SALVATORE" userId="3c15e912-ca3e-43e7-af33-b3a96a68426c" providerId="ADAL" clId="{88903E8B-24F4-FD40-BFA7-193DBD90B752}" dt="2022-04-29T13:21:40.385" v="4624" actId="403"/>
          <ac:spMkLst>
            <pc:docMk/>
            <pc:sldMk cId="73799059" sldId="361"/>
            <ac:spMk id="2" creationId="{83F6B3AE-8755-85B8-03A2-D01094BABF58}"/>
          </ac:spMkLst>
        </pc:spChg>
        <pc:spChg chg="mod">
          <ac:chgData name="NICCOLO' SALVATORE" userId="3c15e912-ca3e-43e7-af33-b3a96a68426c" providerId="ADAL" clId="{88903E8B-24F4-FD40-BFA7-193DBD90B752}" dt="2022-04-29T11:31:00.859" v="4202" actId="26606"/>
          <ac:spMkLst>
            <pc:docMk/>
            <pc:sldMk cId="73799059" sldId="361"/>
            <ac:spMk id="3" creationId="{74DAFDA9-4382-DDBD-92F7-C16E5D30736E}"/>
          </ac:spMkLst>
        </pc:spChg>
        <pc:spChg chg="add del">
          <ac:chgData name="NICCOLO' SALVATORE" userId="3c15e912-ca3e-43e7-af33-b3a96a68426c" providerId="ADAL" clId="{88903E8B-24F4-FD40-BFA7-193DBD90B752}" dt="2022-04-29T11:32:11.282" v="4243"/>
          <ac:spMkLst>
            <pc:docMk/>
            <pc:sldMk cId="73799059" sldId="361"/>
            <ac:spMk id="6" creationId="{EE4E366E-272A-409E-840F-9A6A64A9E3FF}"/>
          </ac:spMkLst>
        </pc:spChg>
        <pc:spChg chg="add del">
          <ac:chgData name="NICCOLO' SALVATORE" userId="3c15e912-ca3e-43e7-af33-b3a96a68426c" providerId="ADAL" clId="{88903E8B-24F4-FD40-BFA7-193DBD90B752}" dt="2022-04-29T11:32:11.282" v="4243"/>
          <ac:spMkLst>
            <pc:docMk/>
            <pc:sldMk cId="73799059" sldId="361"/>
            <ac:spMk id="7" creationId="{A721560C-E4AB-4287-A29C-3F6916794CB9}"/>
          </ac:spMkLst>
        </pc:spChg>
        <pc:spChg chg="add del">
          <ac:chgData name="NICCOLO' SALVATORE" userId="3c15e912-ca3e-43e7-af33-b3a96a68426c" providerId="ADAL" clId="{88903E8B-24F4-FD40-BFA7-193DBD90B752}" dt="2022-04-29T10:03:25.692" v="2992" actId="26606"/>
          <ac:spMkLst>
            <pc:docMk/>
            <pc:sldMk cId="73799059" sldId="361"/>
            <ac:spMk id="9" creationId="{B95B9BA8-1D69-4796-85F5-B6D0BD52354B}"/>
          </ac:spMkLst>
        </pc:spChg>
        <pc:spChg chg="add del">
          <ac:chgData name="NICCOLO' SALVATORE" userId="3c15e912-ca3e-43e7-af33-b3a96a68426c" providerId="ADAL" clId="{88903E8B-24F4-FD40-BFA7-193DBD90B752}" dt="2022-04-29T11:32:11.282" v="4243"/>
          <ac:spMkLst>
            <pc:docMk/>
            <pc:sldMk cId="73799059" sldId="361"/>
            <ac:spMk id="13" creationId="{DF6CFF07-D953-4F9C-9A0E-E0A6AACB6158}"/>
          </ac:spMkLst>
        </pc:spChg>
        <pc:spChg chg="add del">
          <ac:chgData name="NICCOLO' SALVATORE" userId="3c15e912-ca3e-43e7-af33-b3a96a68426c" providerId="ADAL" clId="{88903E8B-24F4-FD40-BFA7-193DBD90B752}" dt="2022-04-29T11:32:11.282" v="4243"/>
          <ac:spMkLst>
            <pc:docMk/>
            <pc:sldMk cId="73799059" sldId="361"/>
            <ac:spMk id="15" creationId="{DAA4FEEE-0B5F-41BF-825D-60F9FB089568}"/>
          </ac:spMkLst>
        </pc:spChg>
        <pc:spChg chg="add del">
          <ac:chgData name="NICCOLO' SALVATORE" userId="3c15e912-ca3e-43e7-af33-b3a96a68426c" providerId="ADAL" clId="{88903E8B-24F4-FD40-BFA7-193DBD90B752}" dt="2022-04-29T11:26:36.462" v="3994"/>
          <ac:spMkLst>
            <pc:docMk/>
            <pc:sldMk cId="73799059" sldId="361"/>
            <ac:spMk id="22" creationId="{EE1FC7B4-E4A7-4452-B413-1A623E3A7230}"/>
          </ac:spMkLst>
        </pc:spChg>
        <pc:spChg chg="add del">
          <ac:chgData name="NICCOLO' SALVATORE" userId="3c15e912-ca3e-43e7-af33-b3a96a68426c" providerId="ADAL" clId="{88903E8B-24F4-FD40-BFA7-193DBD90B752}" dt="2022-04-29T11:26:36.462" v="3994"/>
          <ac:spMkLst>
            <pc:docMk/>
            <pc:sldMk cId="73799059" sldId="361"/>
            <ac:spMk id="24" creationId="{E0709AF0-24F0-4486-B189-BE6386BDB198}"/>
          </ac:spMkLst>
        </pc:spChg>
        <pc:spChg chg="add del">
          <ac:chgData name="NICCOLO' SALVATORE" userId="3c15e912-ca3e-43e7-af33-b3a96a68426c" providerId="ADAL" clId="{88903E8B-24F4-FD40-BFA7-193DBD90B752}" dt="2022-04-29T11:26:36.462" v="3994"/>
          <ac:spMkLst>
            <pc:docMk/>
            <pc:sldMk cId="73799059" sldId="361"/>
            <ac:spMk id="26" creationId="{FBE3B62F-5853-4A3C-B050-6186351A7176}"/>
          </ac:spMkLst>
        </pc:spChg>
        <pc:grpChg chg="add del">
          <ac:chgData name="NICCOLO' SALVATORE" userId="3c15e912-ca3e-43e7-af33-b3a96a68426c" providerId="ADAL" clId="{88903E8B-24F4-FD40-BFA7-193DBD90B752}" dt="2022-04-29T10:03:25.692" v="2992" actId="26606"/>
          <ac:grpSpMkLst>
            <pc:docMk/>
            <pc:sldMk cId="73799059" sldId="361"/>
            <ac:grpSpMk id="11" creationId="{D44E3F87-3D58-4B03-86B2-15A5C5B9C964}"/>
          </ac:grpSpMkLst>
        </pc:grpChg>
        <pc:picChg chg="mod">
          <ac:chgData name="NICCOLO' SALVATORE" userId="3c15e912-ca3e-43e7-af33-b3a96a68426c" providerId="ADAL" clId="{88903E8B-24F4-FD40-BFA7-193DBD90B752}" dt="2022-04-29T11:31:00.859" v="4202" actId="26606"/>
          <ac:picMkLst>
            <pc:docMk/>
            <pc:sldMk cId="73799059" sldId="361"/>
            <ac:picMk id="4" creationId="{C4061D5B-B4D2-0C4F-49ED-804A9B1BFEB7}"/>
          </ac:picMkLst>
        </pc:picChg>
      </pc:sldChg>
      <pc:sldChg chg="addSp delSp modSp new mod setBg setClrOvrMap delDesignElem">
        <pc:chgData name="NICCOLO' SALVATORE" userId="3c15e912-ca3e-43e7-af33-b3a96a68426c" providerId="ADAL" clId="{88903E8B-24F4-FD40-BFA7-193DBD90B752}" dt="2022-04-29T11:32:11.282" v="4243"/>
        <pc:sldMkLst>
          <pc:docMk/>
          <pc:sldMk cId="682529586" sldId="362"/>
        </pc:sldMkLst>
        <pc:spChg chg="mod">
          <ac:chgData name="NICCOLO' SALVATORE" userId="3c15e912-ca3e-43e7-af33-b3a96a68426c" providerId="ADAL" clId="{88903E8B-24F4-FD40-BFA7-193DBD90B752}" dt="2022-04-29T11:31:03.892" v="4203" actId="26606"/>
          <ac:spMkLst>
            <pc:docMk/>
            <pc:sldMk cId="682529586" sldId="362"/>
            <ac:spMk id="2" creationId="{5F7451A3-AE3E-1FC6-6CB5-803595F1E4EF}"/>
          </ac:spMkLst>
        </pc:spChg>
        <pc:spChg chg="mod ord">
          <ac:chgData name="NICCOLO' SALVATORE" userId="3c15e912-ca3e-43e7-af33-b3a96a68426c" providerId="ADAL" clId="{88903E8B-24F4-FD40-BFA7-193DBD90B752}" dt="2022-04-29T11:31:03.892" v="4203" actId="26606"/>
          <ac:spMkLst>
            <pc:docMk/>
            <pc:sldMk cId="682529586" sldId="362"/>
            <ac:spMk id="3" creationId="{B34B8227-9EA1-EE1E-A0D8-C44BCA7DF11C}"/>
          </ac:spMkLst>
        </pc:spChg>
        <pc:spChg chg="add del">
          <ac:chgData name="NICCOLO' SALVATORE" userId="3c15e912-ca3e-43e7-af33-b3a96a68426c" providerId="ADAL" clId="{88903E8B-24F4-FD40-BFA7-193DBD90B752}" dt="2022-04-29T11:32:11.282" v="4243"/>
          <ac:spMkLst>
            <pc:docMk/>
            <pc:sldMk cId="682529586" sldId="362"/>
            <ac:spMk id="7" creationId="{BC004C91-9324-4E94-BC28-856AE162D3A8}"/>
          </ac:spMkLst>
        </pc:spChg>
        <pc:spChg chg="add del">
          <ac:chgData name="NICCOLO' SALVATORE" userId="3c15e912-ca3e-43e7-af33-b3a96a68426c" providerId="ADAL" clId="{88903E8B-24F4-FD40-BFA7-193DBD90B752}" dt="2022-04-29T11:32:11.282" v="4243"/>
          <ac:spMkLst>
            <pc:docMk/>
            <pc:sldMk cId="682529586" sldId="362"/>
            <ac:spMk id="8" creationId="{5B562CD4-39C5-44ED-BD68-B789B305E0D5}"/>
          </ac:spMkLst>
        </pc:spChg>
        <pc:spChg chg="add del">
          <ac:chgData name="NICCOLO' SALVATORE" userId="3c15e912-ca3e-43e7-af33-b3a96a68426c" providerId="ADAL" clId="{88903E8B-24F4-FD40-BFA7-193DBD90B752}" dt="2022-04-29T09:48:08.712" v="2367" actId="26606"/>
          <ac:spMkLst>
            <pc:docMk/>
            <pc:sldMk cId="682529586" sldId="362"/>
            <ac:spMk id="10" creationId="{A7AE9375-4664-4DB2-922D-2782A6E439AC}"/>
          </ac:spMkLst>
        </pc:spChg>
        <pc:spChg chg="add del">
          <ac:chgData name="NICCOLO' SALVATORE" userId="3c15e912-ca3e-43e7-af33-b3a96a68426c" providerId="ADAL" clId="{88903E8B-24F4-FD40-BFA7-193DBD90B752}" dt="2022-04-29T09:48:08.712" v="2367" actId="26606"/>
          <ac:spMkLst>
            <pc:docMk/>
            <pc:sldMk cId="682529586" sldId="362"/>
            <ac:spMk id="14" creationId="{C87417AF-190E-4D6E-AFA6-7D3E84B0B430}"/>
          </ac:spMkLst>
        </pc:spChg>
        <pc:spChg chg="add del">
          <ac:chgData name="NICCOLO' SALVATORE" userId="3c15e912-ca3e-43e7-af33-b3a96a68426c" providerId="ADAL" clId="{88903E8B-24F4-FD40-BFA7-193DBD90B752}" dt="2022-04-29T09:48:08.712" v="2367" actId="26606"/>
          <ac:spMkLst>
            <pc:docMk/>
            <pc:sldMk cId="682529586" sldId="362"/>
            <ac:spMk id="16" creationId="{80B30ED8-273E-4C07-8568-2FE5CC5C483D}"/>
          </ac:spMkLst>
        </pc:spChg>
        <pc:spChg chg="add del">
          <ac:chgData name="NICCOLO' SALVATORE" userId="3c15e912-ca3e-43e7-af33-b3a96a68426c" providerId="ADAL" clId="{88903E8B-24F4-FD40-BFA7-193DBD90B752}" dt="2022-04-29T09:48:13.350" v="2369" actId="26606"/>
          <ac:spMkLst>
            <pc:docMk/>
            <pc:sldMk cId="682529586" sldId="362"/>
            <ac:spMk id="18" creationId="{B95B9BA8-1D69-4796-85F5-B6D0BD52354B}"/>
          </ac:spMkLst>
        </pc:spChg>
        <pc:spChg chg="add del">
          <ac:chgData name="NICCOLO' SALVATORE" userId="3c15e912-ca3e-43e7-af33-b3a96a68426c" providerId="ADAL" clId="{88903E8B-24F4-FD40-BFA7-193DBD90B752}" dt="2022-04-29T10:03:22.266" v="2991" actId="26606"/>
          <ac:spMkLst>
            <pc:docMk/>
            <pc:sldMk cId="682529586" sldId="362"/>
            <ac:spMk id="20" creationId="{A7AE9375-4664-4DB2-922D-2782A6E439AC}"/>
          </ac:spMkLst>
        </pc:spChg>
        <pc:spChg chg="add del">
          <ac:chgData name="NICCOLO' SALVATORE" userId="3c15e912-ca3e-43e7-af33-b3a96a68426c" providerId="ADAL" clId="{88903E8B-24F4-FD40-BFA7-193DBD90B752}" dt="2022-04-29T10:03:22.266" v="2991" actId="26606"/>
          <ac:spMkLst>
            <pc:docMk/>
            <pc:sldMk cId="682529586" sldId="362"/>
            <ac:spMk id="22" creationId="{C87417AF-190E-4D6E-AFA6-7D3E84B0B430}"/>
          </ac:spMkLst>
        </pc:spChg>
        <pc:spChg chg="add del">
          <ac:chgData name="NICCOLO' SALVATORE" userId="3c15e912-ca3e-43e7-af33-b3a96a68426c" providerId="ADAL" clId="{88903E8B-24F4-FD40-BFA7-193DBD90B752}" dt="2022-04-29T10:03:22.266" v="2991" actId="26606"/>
          <ac:spMkLst>
            <pc:docMk/>
            <pc:sldMk cId="682529586" sldId="362"/>
            <ac:spMk id="23" creationId="{80B30ED8-273E-4C07-8568-2FE5CC5C483D}"/>
          </ac:spMkLst>
        </pc:spChg>
        <pc:spChg chg="add del">
          <ac:chgData name="NICCOLO' SALVATORE" userId="3c15e912-ca3e-43e7-af33-b3a96a68426c" providerId="ADAL" clId="{88903E8B-24F4-FD40-BFA7-193DBD90B752}" dt="2022-04-29T11:26:36.462" v="3994"/>
          <ac:spMkLst>
            <pc:docMk/>
            <pc:sldMk cId="682529586" sldId="362"/>
            <ac:spMk id="28" creationId="{FEB0B922-A6AE-4089-8B21-F3E1A77093DD}"/>
          </ac:spMkLst>
        </pc:spChg>
        <pc:spChg chg="add del">
          <ac:chgData name="NICCOLO' SALVATORE" userId="3c15e912-ca3e-43e7-af33-b3a96a68426c" providerId="ADAL" clId="{88903E8B-24F4-FD40-BFA7-193DBD90B752}" dt="2022-04-29T11:26:36.462" v="3994"/>
          <ac:spMkLst>
            <pc:docMk/>
            <pc:sldMk cId="682529586" sldId="362"/>
            <ac:spMk id="30" creationId="{C5EB7378-ADA3-4D6E-8E3A-09FAD1478FB4}"/>
          </ac:spMkLst>
        </pc:spChg>
        <pc:picChg chg="mod ord">
          <ac:chgData name="NICCOLO' SALVATORE" userId="3c15e912-ca3e-43e7-af33-b3a96a68426c" providerId="ADAL" clId="{88903E8B-24F4-FD40-BFA7-193DBD90B752}" dt="2022-04-29T11:31:03.892" v="4203" actId="26606"/>
          <ac:picMkLst>
            <pc:docMk/>
            <pc:sldMk cId="682529586" sldId="362"/>
            <ac:picMk id="4" creationId="{D3005D4E-7067-A44C-714B-CFDB97ED941C}"/>
          </ac:picMkLst>
        </pc:picChg>
        <pc:picChg chg="mod">
          <ac:chgData name="NICCOLO' SALVATORE" userId="3c15e912-ca3e-43e7-af33-b3a96a68426c" providerId="ADAL" clId="{88903E8B-24F4-FD40-BFA7-193DBD90B752}" dt="2022-04-29T11:31:03.892" v="4203" actId="26606"/>
          <ac:picMkLst>
            <pc:docMk/>
            <pc:sldMk cId="682529586" sldId="362"/>
            <ac:picMk id="5" creationId="{5F40B76B-EBDD-F817-D168-FE3E1A833413}"/>
          </ac:picMkLst>
        </pc:picChg>
        <pc:cxnChg chg="add del">
          <ac:chgData name="NICCOLO' SALVATORE" userId="3c15e912-ca3e-43e7-af33-b3a96a68426c" providerId="ADAL" clId="{88903E8B-24F4-FD40-BFA7-193DBD90B752}" dt="2022-04-29T09:48:08.712" v="2367" actId="26606"/>
          <ac:cxnSpMkLst>
            <pc:docMk/>
            <pc:sldMk cId="682529586" sldId="362"/>
            <ac:cxnSpMk id="12" creationId="{EE504C98-6397-41C1-A8D8-2D9C4ED307E0}"/>
          </ac:cxnSpMkLst>
        </pc:cxnChg>
        <pc:cxnChg chg="add del">
          <ac:chgData name="NICCOLO' SALVATORE" userId="3c15e912-ca3e-43e7-af33-b3a96a68426c" providerId="ADAL" clId="{88903E8B-24F4-FD40-BFA7-193DBD90B752}" dt="2022-04-29T10:03:22.266" v="2991" actId="26606"/>
          <ac:cxnSpMkLst>
            <pc:docMk/>
            <pc:sldMk cId="682529586" sldId="362"/>
            <ac:cxnSpMk id="21" creationId="{EE504C98-6397-41C1-A8D8-2D9C4ED307E0}"/>
          </ac:cxnSpMkLst>
        </pc:cxnChg>
      </pc:sldChg>
      <pc:sldChg chg="addSp delSp modSp new mod setBg setClrOvrMap delDesignElem">
        <pc:chgData name="NICCOLO' SALVATORE" userId="3c15e912-ca3e-43e7-af33-b3a96a68426c" providerId="ADAL" clId="{88903E8B-24F4-FD40-BFA7-193DBD90B752}" dt="2022-04-29T13:22:03.184" v="4630" actId="1076"/>
        <pc:sldMkLst>
          <pc:docMk/>
          <pc:sldMk cId="4223583377" sldId="363"/>
        </pc:sldMkLst>
        <pc:spChg chg="mod">
          <ac:chgData name="NICCOLO' SALVATORE" userId="3c15e912-ca3e-43e7-af33-b3a96a68426c" providerId="ADAL" clId="{88903E8B-24F4-FD40-BFA7-193DBD90B752}" dt="2022-04-29T13:21:57.868" v="4629" actId="404"/>
          <ac:spMkLst>
            <pc:docMk/>
            <pc:sldMk cId="4223583377" sldId="363"/>
            <ac:spMk id="2" creationId="{4EDC52E0-0959-1A37-2B5E-C9A48EB59FEA}"/>
          </ac:spMkLst>
        </pc:spChg>
        <pc:spChg chg="mod ord">
          <ac:chgData name="NICCOLO' SALVATORE" userId="3c15e912-ca3e-43e7-af33-b3a96a68426c" providerId="ADAL" clId="{88903E8B-24F4-FD40-BFA7-193DBD90B752}" dt="2022-04-29T11:31:30.090" v="4214" actId="1076"/>
          <ac:spMkLst>
            <pc:docMk/>
            <pc:sldMk cId="4223583377" sldId="363"/>
            <ac:spMk id="3" creationId="{6D11CD81-A224-2F1C-8086-AEEDF3E4B2F1}"/>
          </ac:spMkLst>
        </pc:spChg>
        <pc:spChg chg="add del">
          <ac:chgData name="NICCOLO' SALVATORE" userId="3c15e912-ca3e-43e7-af33-b3a96a68426c" providerId="ADAL" clId="{88903E8B-24F4-FD40-BFA7-193DBD90B752}" dt="2022-04-29T11:31:12.941" v="4205" actId="26606"/>
          <ac:spMkLst>
            <pc:docMk/>
            <pc:sldMk cId="4223583377" sldId="363"/>
            <ac:spMk id="6" creationId="{144A11D1-6963-485E-86DE-760B07434307}"/>
          </ac:spMkLst>
        </pc:spChg>
        <pc:spChg chg="add del">
          <ac:chgData name="NICCOLO' SALVATORE" userId="3c15e912-ca3e-43e7-af33-b3a96a68426c" providerId="ADAL" clId="{88903E8B-24F4-FD40-BFA7-193DBD90B752}" dt="2022-04-29T11:31:12.941" v="4205" actId="26606"/>
          <ac:spMkLst>
            <pc:docMk/>
            <pc:sldMk cId="4223583377" sldId="363"/>
            <ac:spMk id="7" creationId="{93BDF132-E4EF-4CB3-9A12-1EB75E159A5B}"/>
          </ac:spMkLst>
        </pc:spChg>
        <pc:spChg chg="add del">
          <ac:chgData name="NICCOLO' SALVATORE" userId="3c15e912-ca3e-43e7-af33-b3a96a68426c" providerId="ADAL" clId="{88903E8B-24F4-FD40-BFA7-193DBD90B752}" dt="2022-04-29T11:31:12.941" v="4205" actId="26606"/>
          <ac:spMkLst>
            <pc:docMk/>
            <pc:sldMk cId="4223583377" sldId="363"/>
            <ac:spMk id="8" creationId="{F8486D32-0A56-4407-A9D1-7AFC169465F2}"/>
          </ac:spMkLst>
        </pc:spChg>
        <pc:spChg chg="add del">
          <ac:chgData name="NICCOLO' SALVATORE" userId="3c15e912-ca3e-43e7-af33-b3a96a68426c" providerId="ADAL" clId="{88903E8B-24F4-FD40-BFA7-193DBD90B752}" dt="2022-04-29T11:26:36.462" v="3994"/>
          <ac:spMkLst>
            <pc:docMk/>
            <pc:sldMk cId="4223583377" sldId="363"/>
            <ac:spMk id="9" creationId="{EE1FC7B4-E4A7-4452-B413-1A623E3A7230}"/>
          </ac:spMkLst>
        </pc:spChg>
        <pc:spChg chg="add del">
          <ac:chgData name="NICCOLO' SALVATORE" userId="3c15e912-ca3e-43e7-af33-b3a96a68426c" providerId="ADAL" clId="{88903E8B-24F4-FD40-BFA7-193DBD90B752}" dt="2022-04-29T11:26:36.462" v="3994"/>
          <ac:spMkLst>
            <pc:docMk/>
            <pc:sldMk cId="4223583377" sldId="363"/>
            <ac:spMk id="11" creationId="{E0709AF0-24F0-4486-B189-BE6386BDB198}"/>
          </ac:spMkLst>
        </pc:spChg>
        <pc:spChg chg="add del">
          <ac:chgData name="NICCOLO' SALVATORE" userId="3c15e912-ca3e-43e7-af33-b3a96a68426c" providerId="ADAL" clId="{88903E8B-24F4-FD40-BFA7-193DBD90B752}" dt="2022-04-29T11:26:36.462" v="3994"/>
          <ac:spMkLst>
            <pc:docMk/>
            <pc:sldMk cId="4223583377" sldId="363"/>
            <ac:spMk id="13" creationId="{FBE3B62F-5853-4A3C-B050-6186351A7176}"/>
          </ac:spMkLst>
        </pc:spChg>
        <pc:spChg chg="add del">
          <ac:chgData name="NICCOLO' SALVATORE" userId="3c15e912-ca3e-43e7-af33-b3a96a68426c" providerId="ADAL" clId="{88903E8B-24F4-FD40-BFA7-193DBD90B752}" dt="2022-04-29T11:31:12.941" v="4205" actId="26606"/>
          <ac:spMkLst>
            <pc:docMk/>
            <pc:sldMk cId="4223583377" sldId="363"/>
            <ac:spMk id="15" creationId="{B73FE0C2-11C7-466D-B4BA-0330484CD53D}"/>
          </ac:spMkLst>
        </pc:spChg>
        <pc:spChg chg="add del">
          <ac:chgData name="NICCOLO' SALVATORE" userId="3c15e912-ca3e-43e7-af33-b3a96a68426c" providerId="ADAL" clId="{88903E8B-24F4-FD40-BFA7-193DBD90B752}" dt="2022-04-29T11:31:19.541" v="4207" actId="26606"/>
          <ac:spMkLst>
            <pc:docMk/>
            <pc:sldMk cId="4223583377" sldId="363"/>
            <ac:spMk id="17" creationId="{04A3DA6D-FED2-4369-9ACD-B578C8790D66}"/>
          </ac:spMkLst>
        </pc:spChg>
        <pc:spChg chg="add del">
          <ac:chgData name="NICCOLO' SALVATORE" userId="3c15e912-ca3e-43e7-af33-b3a96a68426c" providerId="ADAL" clId="{88903E8B-24F4-FD40-BFA7-193DBD90B752}" dt="2022-04-29T11:31:19.541" v="4207" actId="26606"/>
          <ac:spMkLst>
            <pc:docMk/>
            <pc:sldMk cId="4223583377" sldId="363"/>
            <ac:spMk id="18" creationId="{163C72DE-4C01-4F6C-9020-327690ADA850}"/>
          </ac:spMkLst>
        </pc:spChg>
        <pc:spChg chg="add del">
          <ac:chgData name="NICCOLO' SALVATORE" userId="3c15e912-ca3e-43e7-af33-b3a96a68426c" providerId="ADAL" clId="{88903E8B-24F4-FD40-BFA7-193DBD90B752}" dt="2022-04-29T11:31:19.541" v="4207" actId="26606"/>
          <ac:spMkLst>
            <pc:docMk/>
            <pc:sldMk cId="4223583377" sldId="363"/>
            <ac:spMk id="19" creationId="{5627181E-8B3E-4EFB-8F43-17296B86C0D6}"/>
          </ac:spMkLst>
        </pc:spChg>
        <pc:spChg chg="add del">
          <ac:chgData name="NICCOLO' SALVATORE" userId="3c15e912-ca3e-43e7-af33-b3a96a68426c" providerId="ADAL" clId="{88903E8B-24F4-FD40-BFA7-193DBD90B752}" dt="2022-04-29T11:31:19.541" v="4207" actId="26606"/>
          <ac:spMkLst>
            <pc:docMk/>
            <pc:sldMk cId="4223583377" sldId="363"/>
            <ac:spMk id="20" creationId="{2E45DBDE-EAD7-4DEE-B77D-577BBB0A1318}"/>
          </ac:spMkLst>
        </pc:spChg>
        <pc:spChg chg="add del">
          <ac:chgData name="NICCOLO' SALVATORE" userId="3c15e912-ca3e-43e7-af33-b3a96a68426c" providerId="ADAL" clId="{88903E8B-24F4-FD40-BFA7-193DBD90B752}" dt="2022-04-29T11:31:21.543" v="4209" actId="26606"/>
          <ac:spMkLst>
            <pc:docMk/>
            <pc:sldMk cId="4223583377" sldId="363"/>
            <ac:spMk id="22" creationId="{C0B13FF8-2B3C-4BC1-B3E4-254B3F8C3EF4}"/>
          </ac:spMkLst>
        </pc:spChg>
        <pc:spChg chg="add del">
          <ac:chgData name="NICCOLO' SALVATORE" userId="3c15e912-ca3e-43e7-af33-b3a96a68426c" providerId="ADAL" clId="{88903E8B-24F4-FD40-BFA7-193DBD90B752}" dt="2022-04-29T11:31:21.543" v="4209" actId="26606"/>
          <ac:spMkLst>
            <pc:docMk/>
            <pc:sldMk cId="4223583377" sldId="363"/>
            <ac:spMk id="23" creationId="{B9C1207E-FFD8-4821-AFE6-71C724360939}"/>
          </ac:spMkLst>
        </pc:spChg>
        <pc:spChg chg="add del">
          <ac:chgData name="NICCOLO' SALVATORE" userId="3c15e912-ca3e-43e7-af33-b3a96a68426c" providerId="ADAL" clId="{88903E8B-24F4-FD40-BFA7-193DBD90B752}" dt="2022-04-29T11:31:21.543" v="4209" actId="26606"/>
          <ac:spMkLst>
            <pc:docMk/>
            <pc:sldMk cId="4223583377" sldId="363"/>
            <ac:spMk id="24" creationId="{2B199503-2632-490F-8EB2-759D88708F96}"/>
          </ac:spMkLst>
        </pc:spChg>
        <pc:spChg chg="add del">
          <ac:chgData name="NICCOLO' SALVATORE" userId="3c15e912-ca3e-43e7-af33-b3a96a68426c" providerId="ADAL" clId="{88903E8B-24F4-FD40-BFA7-193DBD90B752}" dt="2022-04-29T11:31:21.543" v="4209" actId="26606"/>
          <ac:spMkLst>
            <pc:docMk/>
            <pc:sldMk cId="4223583377" sldId="363"/>
            <ac:spMk id="25" creationId="{F11C7CB4-0228-486A-931A-262ABB670EB0}"/>
          </ac:spMkLst>
        </pc:spChg>
        <pc:spChg chg="add del">
          <ac:chgData name="NICCOLO' SALVATORE" userId="3c15e912-ca3e-43e7-af33-b3a96a68426c" providerId="ADAL" clId="{88903E8B-24F4-FD40-BFA7-193DBD90B752}" dt="2022-04-29T11:32:11.282" v="4243"/>
          <ac:spMkLst>
            <pc:docMk/>
            <pc:sldMk cId="4223583377" sldId="363"/>
            <ac:spMk id="27" creationId="{14A2F755-5219-4C4E-9378-2C80BB08DF8E}"/>
          </ac:spMkLst>
        </pc:spChg>
        <pc:spChg chg="add del">
          <ac:chgData name="NICCOLO' SALVATORE" userId="3c15e912-ca3e-43e7-af33-b3a96a68426c" providerId="ADAL" clId="{88903E8B-24F4-FD40-BFA7-193DBD90B752}" dt="2022-04-29T11:32:11.282" v="4243"/>
          <ac:spMkLst>
            <pc:docMk/>
            <pc:sldMk cId="4223583377" sldId="363"/>
            <ac:spMk id="28" creationId="{BA042B41-CFBF-4E11-965F-B1906826A847}"/>
          </ac:spMkLst>
        </pc:spChg>
        <pc:spChg chg="add del">
          <ac:chgData name="NICCOLO' SALVATORE" userId="3c15e912-ca3e-43e7-af33-b3a96a68426c" providerId="ADAL" clId="{88903E8B-24F4-FD40-BFA7-193DBD90B752}" dt="2022-04-29T11:32:11.282" v="4243"/>
          <ac:spMkLst>
            <pc:docMk/>
            <pc:sldMk cId="4223583377" sldId="363"/>
            <ac:spMk id="29" creationId="{ED9FFD70-7E69-43F7-BAFF-08A75B3AE097}"/>
          </ac:spMkLst>
        </pc:spChg>
        <pc:spChg chg="add del">
          <ac:chgData name="NICCOLO' SALVATORE" userId="3c15e912-ca3e-43e7-af33-b3a96a68426c" providerId="ADAL" clId="{88903E8B-24F4-FD40-BFA7-193DBD90B752}" dt="2022-04-29T11:32:11.282" v="4243"/>
          <ac:spMkLst>
            <pc:docMk/>
            <pc:sldMk cId="4223583377" sldId="363"/>
            <ac:spMk id="30" creationId="{9A87AD7E-457F-4836-8DDE-FFE0F009388A}"/>
          </ac:spMkLst>
        </pc:spChg>
        <pc:picChg chg="mod">
          <ac:chgData name="NICCOLO' SALVATORE" userId="3c15e912-ca3e-43e7-af33-b3a96a68426c" providerId="ADAL" clId="{88903E8B-24F4-FD40-BFA7-193DBD90B752}" dt="2022-04-29T13:22:03.184" v="4630" actId="1076"/>
          <ac:picMkLst>
            <pc:docMk/>
            <pc:sldMk cId="4223583377" sldId="363"/>
            <ac:picMk id="4" creationId="{4C9C9626-2A44-68BC-DB3C-0A69739DCD86}"/>
          </ac:picMkLst>
        </pc:picChg>
        <pc:picChg chg="del mod">
          <ac:chgData name="NICCOLO' SALVATORE" userId="3c15e912-ca3e-43e7-af33-b3a96a68426c" providerId="ADAL" clId="{88903E8B-24F4-FD40-BFA7-193DBD90B752}" dt="2022-04-29T09:52:01.450" v="2506" actId="478"/>
          <ac:picMkLst>
            <pc:docMk/>
            <pc:sldMk cId="4223583377" sldId="363"/>
            <ac:picMk id="5" creationId="{C61BCA62-C1DC-8745-6812-E69AFE31822F}"/>
          </ac:picMkLst>
        </pc:picChg>
      </pc:sldChg>
      <pc:sldChg chg="addSp delSp modSp new mod setBg setClrOvrMap delDesignElem">
        <pc:chgData name="NICCOLO' SALVATORE" userId="3c15e912-ca3e-43e7-af33-b3a96a68426c" providerId="ADAL" clId="{88903E8B-24F4-FD40-BFA7-193DBD90B752}" dt="2022-04-29T13:05:20.416" v="4278"/>
        <pc:sldMkLst>
          <pc:docMk/>
          <pc:sldMk cId="2446169548" sldId="364"/>
        </pc:sldMkLst>
        <pc:spChg chg="mod">
          <ac:chgData name="NICCOLO' SALVATORE" userId="3c15e912-ca3e-43e7-af33-b3a96a68426c" providerId="ADAL" clId="{88903E8B-24F4-FD40-BFA7-193DBD90B752}" dt="2022-04-29T11:28:46.565" v="4147" actId="27636"/>
          <ac:spMkLst>
            <pc:docMk/>
            <pc:sldMk cId="2446169548" sldId="364"/>
            <ac:spMk id="2" creationId="{D07F4636-58ED-5CC7-F47E-85D439427BFE}"/>
          </ac:spMkLst>
        </pc:spChg>
        <pc:spChg chg="mod">
          <ac:chgData name="NICCOLO' SALVATORE" userId="3c15e912-ca3e-43e7-af33-b3a96a68426c" providerId="ADAL" clId="{88903E8B-24F4-FD40-BFA7-193DBD90B752}" dt="2022-04-29T11:28:46.568" v="4148" actId="27636"/>
          <ac:spMkLst>
            <pc:docMk/>
            <pc:sldMk cId="2446169548" sldId="364"/>
            <ac:spMk id="3" creationId="{43A40DD8-87FA-5AC0-4000-4FB9DFC3F9C1}"/>
          </ac:spMkLst>
        </pc:spChg>
        <pc:spChg chg="add del mod">
          <ac:chgData name="NICCOLO' SALVATORE" userId="3c15e912-ca3e-43e7-af33-b3a96a68426c" providerId="ADAL" clId="{88903E8B-24F4-FD40-BFA7-193DBD90B752}" dt="2022-04-29T09:57:59.194" v="2669" actId="478"/>
          <ac:spMkLst>
            <pc:docMk/>
            <pc:sldMk cId="2446169548" sldId="364"/>
            <ac:spMk id="5" creationId="{DF9110AE-4A83-3BB7-2E08-2145174E6DC3}"/>
          </ac:spMkLst>
        </pc:spChg>
        <pc:spChg chg="add del">
          <ac:chgData name="NICCOLO' SALVATORE" userId="3c15e912-ca3e-43e7-af33-b3a96a68426c" providerId="ADAL" clId="{88903E8B-24F4-FD40-BFA7-193DBD90B752}" dt="2022-04-29T11:26:36.462" v="3994"/>
          <ac:spMkLst>
            <pc:docMk/>
            <pc:sldMk cId="2446169548" sldId="364"/>
            <ac:spMk id="9" creationId="{EE1FC7B4-E4A7-4452-B413-1A623E3A7230}"/>
          </ac:spMkLst>
        </pc:spChg>
        <pc:spChg chg="add mod">
          <ac:chgData name="NICCOLO' SALVATORE" userId="3c15e912-ca3e-43e7-af33-b3a96a68426c" providerId="ADAL" clId="{88903E8B-24F4-FD40-BFA7-193DBD90B752}" dt="2022-04-29T10:03:09.584" v="2990" actId="20577"/>
          <ac:spMkLst>
            <pc:docMk/>
            <pc:sldMk cId="2446169548" sldId="364"/>
            <ac:spMk id="10" creationId="{A6C2A427-9C02-6282-3E3E-04215E13ADC5}"/>
          </ac:spMkLst>
        </pc:spChg>
        <pc:spChg chg="add del">
          <ac:chgData name="NICCOLO' SALVATORE" userId="3c15e912-ca3e-43e7-af33-b3a96a68426c" providerId="ADAL" clId="{88903E8B-24F4-FD40-BFA7-193DBD90B752}" dt="2022-04-29T11:26:36.462" v="3994"/>
          <ac:spMkLst>
            <pc:docMk/>
            <pc:sldMk cId="2446169548" sldId="364"/>
            <ac:spMk id="11" creationId="{E0709AF0-24F0-4486-B189-BE6386BDB198}"/>
          </ac:spMkLst>
        </pc:spChg>
        <pc:spChg chg="add del">
          <ac:chgData name="NICCOLO' SALVATORE" userId="3c15e912-ca3e-43e7-af33-b3a96a68426c" providerId="ADAL" clId="{88903E8B-24F4-FD40-BFA7-193DBD90B752}" dt="2022-04-29T11:26:36.462" v="3994"/>
          <ac:spMkLst>
            <pc:docMk/>
            <pc:sldMk cId="2446169548" sldId="364"/>
            <ac:spMk id="13" creationId="{FBE3B62F-5853-4A3C-B050-6186351A7176}"/>
          </ac:spMkLst>
        </pc:spChg>
        <pc:picChg chg="mod">
          <ac:chgData name="NICCOLO' SALVATORE" userId="3c15e912-ca3e-43e7-af33-b3a96a68426c" providerId="ADAL" clId="{88903E8B-24F4-FD40-BFA7-193DBD90B752}" dt="2022-04-29T09:57:34.125" v="2665" actId="1076"/>
          <ac:picMkLst>
            <pc:docMk/>
            <pc:sldMk cId="2446169548" sldId="364"/>
            <ac:picMk id="4" creationId="{5BC76C23-6AE7-8059-8DDF-407CC6BCC8AA}"/>
          </ac:picMkLst>
        </pc:picChg>
        <pc:picChg chg="mod">
          <ac:chgData name="NICCOLO' SALVATORE" userId="3c15e912-ca3e-43e7-af33-b3a96a68426c" providerId="ADAL" clId="{88903E8B-24F4-FD40-BFA7-193DBD90B752}" dt="2022-04-29T10:02:39.708" v="2962" actId="14100"/>
          <ac:picMkLst>
            <pc:docMk/>
            <pc:sldMk cId="2446169548" sldId="364"/>
            <ac:picMk id="12" creationId="{5D8D6C47-ABBF-6072-3950-F91226A66877}"/>
          </ac:picMkLst>
        </pc:picChg>
      </pc:sldChg>
      <pc:sldChg chg="addSp delSp modSp new mod setBg setClrOvrMap delDesignElem">
        <pc:chgData name="NICCOLO' SALVATORE" userId="3c15e912-ca3e-43e7-af33-b3a96a68426c" providerId="ADAL" clId="{88903E8B-24F4-FD40-BFA7-193DBD90B752}" dt="2022-04-29T13:05:14.731" v="4277"/>
        <pc:sldMkLst>
          <pc:docMk/>
          <pc:sldMk cId="3635668348" sldId="365"/>
        </pc:sldMkLst>
        <pc:spChg chg="mod">
          <ac:chgData name="NICCOLO' SALVATORE" userId="3c15e912-ca3e-43e7-af33-b3a96a68426c" providerId="ADAL" clId="{88903E8B-24F4-FD40-BFA7-193DBD90B752}" dt="2022-04-29T10:04:50.729" v="3041" actId="1076"/>
          <ac:spMkLst>
            <pc:docMk/>
            <pc:sldMk cId="3635668348" sldId="365"/>
            <ac:spMk id="2" creationId="{F7882640-3233-629B-9380-C020239556A8}"/>
          </ac:spMkLst>
        </pc:spChg>
        <pc:spChg chg="mod">
          <ac:chgData name="NICCOLO' SALVATORE" userId="3c15e912-ca3e-43e7-af33-b3a96a68426c" providerId="ADAL" clId="{88903E8B-24F4-FD40-BFA7-193DBD90B752}" dt="2022-04-29T11:28:46.613" v="4149" actId="27636"/>
          <ac:spMkLst>
            <pc:docMk/>
            <pc:sldMk cId="3635668348" sldId="365"/>
            <ac:spMk id="3" creationId="{684FDF8B-2314-948F-F206-4B2E0D5164C5}"/>
          </ac:spMkLst>
        </pc:spChg>
        <pc:spChg chg="add mod">
          <ac:chgData name="NICCOLO' SALVATORE" userId="3c15e912-ca3e-43e7-af33-b3a96a68426c" providerId="ADAL" clId="{88903E8B-24F4-FD40-BFA7-193DBD90B752}" dt="2022-04-29T11:27:03.557" v="4040" actId="27636"/>
          <ac:spMkLst>
            <pc:docMk/>
            <pc:sldMk cId="3635668348" sldId="365"/>
            <ac:spMk id="8" creationId="{45254A20-BE38-47CB-3FAC-01814E22A10A}"/>
          </ac:spMkLst>
        </pc:spChg>
        <pc:spChg chg="add del">
          <ac:chgData name="NICCOLO' SALVATORE" userId="3c15e912-ca3e-43e7-af33-b3a96a68426c" providerId="ADAL" clId="{88903E8B-24F4-FD40-BFA7-193DBD90B752}" dt="2022-04-29T11:26:36.462" v="3994"/>
          <ac:spMkLst>
            <pc:docMk/>
            <pc:sldMk cId="3635668348" sldId="365"/>
            <ac:spMk id="9" creationId="{EE1FC7B4-E4A7-4452-B413-1A623E3A7230}"/>
          </ac:spMkLst>
        </pc:spChg>
        <pc:spChg chg="add del">
          <ac:chgData name="NICCOLO' SALVATORE" userId="3c15e912-ca3e-43e7-af33-b3a96a68426c" providerId="ADAL" clId="{88903E8B-24F4-FD40-BFA7-193DBD90B752}" dt="2022-04-29T11:26:36.462" v="3994"/>
          <ac:spMkLst>
            <pc:docMk/>
            <pc:sldMk cId="3635668348" sldId="365"/>
            <ac:spMk id="11" creationId="{E0709AF0-24F0-4486-B189-BE6386BDB198}"/>
          </ac:spMkLst>
        </pc:spChg>
        <pc:spChg chg="add del">
          <ac:chgData name="NICCOLO' SALVATORE" userId="3c15e912-ca3e-43e7-af33-b3a96a68426c" providerId="ADAL" clId="{88903E8B-24F4-FD40-BFA7-193DBD90B752}" dt="2022-04-29T11:26:36.462" v="3994"/>
          <ac:spMkLst>
            <pc:docMk/>
            <pc:sldMk cId="3635668348" sldId="365"/>
            <ac:spMk id="13" creationId="{FBE3B62F-5853-4A3C-B050-6186351A7176}"/>
          </ac:spMkLst>
        </pc:spChg>
        <pc:picChg chg="mod">
          <ac:chgData name="NICCOLO' SALVATORE" userId="3c15e912-ca3e-43e7-af33-b3a96a68426c" providerId="ADAL" clId="{88903E8B-24F4-FD40-BFA7-193DBD90B752}" dt="2022-04-29T10:05:01.289" v="3045" actId="14100"/>
          <ac:picMkLst>
            <pc:docMk/>
            <pc:sldMk cId="3635668348" sldId="365"/>
            <ac:picMk id="4" creationId="{BFC244EB-780A-68E1-821C-CEAAE7FB09F3}"/>
          </ac:picMkLst>
        </pc:picChg>
        <pc:picChg chg="mod">
          <ac:chgData name="NICCOLO' SALVATORE" userId="3c15e912-ca3e-43e7-af33-b3a96a68426c" providerId="ADAL" clId="{88903E8B-24F4-FD40-BFA7-193DBD90B752}" dt="2022-04-29T10:07:06.806" v="3237" actId="1076"/>
          <ac:picMkLst>
            <pc:docMk/>
            <pc:sldMk cId="3635668348" sldId="365"/>
            <ac:picMk id="10" creationId="{69BAFC36-A74F-35D8-1BB6-09807FD6F78C}"/>
          </ac:picMkLst>
        </pc:picChg>
      </pc:sldChg>
      <pc:sldChg chg="addSp delSp modSp new del mod setBg setClrOvrMap">
        <pc:chgData name="NICCOLO' SALVATORE" userId="3c15e912-ca3e-43e7-af33-b3a96a68426c" providerId="ADAL" clId="{88903E8B-24F4-FD40-BFA7-193DBD90B752}" dt="2022-04-29T11:06:18.764" v="3302" actId="2696"/>
        <pc:sldMkLst>
          <pc:docMk/>
          <pc:sldMk cId="265511738" sldId="366"/>
        </pc:sldMkLst>
        <pc:spChg chg="mod">
          <ac:chgData name="NICCOLO' SALVATORE" userId="3c15e912-ca3e-43e7-af33-b3a96a68426c" providerId="ADAL" clId="{88903E8B-24F4-FD40-BFA7-193DBD90B752}" dt="2022-04-29T11:03:49.149" v="3286" actId="26606"/>
          <ac:spMkLst>
            <pc:docMk/>
            <pc:sldMk cId="265511738" sldId="366"/>
            <ac:spMk id="2" creationId="{8A286DF8-478A-047E-ED61-EF9C7EA56713}"/>
          </ac:spMkLst>
        </pc:spChg>
        <pc:spChg chg="add del mod">
          <ac:chgData name="NICCOLO' SALVATORE" userId="3c15e912-ca3e-43e7-af33-b3a96a68426c" providerId="ADAL" clId="{88903E8B-24F4-FD40-BFA7-193DBD90B752}" dt="2022-04-29T11:03:49.149" v="3286" actId="26606"/>
          <ac:spMkLst>
            <pc:docMk/>
            <pc:sldMk cId="265511738" sldId="366"/>
            <ac:spMk id="3" creationId="{90D64E72-F68F-A906-66C0-4714B9793577}"/>
          </ac:spMkLst>
        </pc:spChg>
        <pc:spChg chg="add del">
          <ac:chgData name="NICCOLO' SALVATORE" userId="3c15e912-ca3e-43e7-af33-b3a96a68426c" providerId="ADAL" clId="{88903E8B-24F4-FD40-BFA7-193DBD90B752}" dt="2022-04-29T11:03:40.305" v="3279" actId="26606"/>
          <ac:spMkLst>
            <pc:docMk/>
            <pc:sldMk cId="265511738" sldId="366"/>
            <ac:spMk id="8" creationId="{E8A8EAB8-D2FF-444D-B34B-7D32F106AD0E}"/>
          </ac:spMkLst>
        </pc:spChg>
        <pc:spChg chg="add del">
          <ac:chgData name="NICCOLO' SALVATORE" userId="3c15e912-ca3e-43e7-af33-b3a96a68426c" providerId="ADAL" clId="{88903E8B-24F4-FD40-BFA7-193DBD90B752}" dt="2022-04-29T11:03:31.876" v="3273" actId="26606"/>
          <ac:spMkLst>
            <pc:docMk/>
            <pc:sldMk cId="265511738" sldId="366"/>
            <ac:spMk id="9" creationId="{9AA72BD9-2C5A-4EDC-931F-5AA08EACA0F3}"/>
          </ac:spMkLst>
        </pc:spChg>
        <pc:spChg chg="add del">
          <ac:chgData name="NICCOLO' SALVATORE" userId="3c15e912-ca3e-43e7-af33-b3a96a68426c" providerId="ADAL" clId="{88903E8B-24F4-FD40-BFA7-193DBD90B752}" dt="2022-04-29T11:02:58.514" v="3267" actId="26606"/>
          <ac:spMkLst>
            <pc:docMk/>
            <pc:sldMk cId="265511738" sldId="366"/>
            <ac:spMk id="10" creationId="{EE1FC7B4-E4A7-4452-B413-1A623E3A7230}"/>
          </ac:spMkLst>
        </pc:spChg>
        <pc:spChg chg="add del">
          <ac:chgData name="NICCOLO' SALVATORE" userId="3c15e912-ca3e-43e7-af33-b3a96a68426c" providerId="ADAL" clId="{88903E8B-24F4-FD40-BFA7-193DBD90B752}" dt="2022-04-29T11:03:31.876" v="3273" actId="26606"/>
          <ac:spMkLst>
            <pc:docMk/>
            <pc:sldMk cId="265511738" sldId="366"/>
            <ac:spMk id="11" creationId="{DD3981AC-7B61-4947-BCF3-F7AA7FA385B9}"/>
          </ac:spMkLst>
        </pc:spChg>
        <pc:spChg chg="add del">
          <ac:chgData name="NICCOLO' SALVATORE" userId="3c15e912-ca3e-43e7-af33-b3a96a68426c" providerId="ADAL" clId="{88903E8B-24F4-FD40-BFA7-193DBD90B752}" dt="2022-04-29T11:02:58.514" v="3267" actId="26606"/>
          <ac:spMkLst>
            <pc:docMk/>
            <pc:sldMk cId="265511738" sldId="366"/>
            <ac:spMk id="12" creationId="{E0709AF0-24F0-4486-B189-BE6386BDB198}"/>
          </ac:spMkLst>
        </pc:spChg>
        <pc:spChg chg="add del">
          <ac:chgData name="NICCOLO' SALVATORE" userId="3c15e912-ca3e-43e7-af33-b3a96a68426c" providerId="ADAL" clId="{88903E8B-24F4-FD40-BFA7-193DBD90B752}" dt="2022-04-29T11:03:31.876" v="3273" actId="26606"/>
          <ac:spMkLst>
            <pc:docMk/>
            <pc:sldMk cId="265511738" sldId="366"/>
            <ac:spMk id="13" creationId="{55D4142C-5077-457F-A6AD-3FECFDB39685}"/>
          </ac:spMkLst>
        </pc:spChg>
        <pc:spChg chg="add del">
          <ac:chgData name="NICCOLO' SALVATORE" userId="3c15e912-ca3e-43e7-af33-b3a96a68426c" providerId="ADAL" clId="{88903E8B-24F4-FD40-BFA7-193DBD90B752}" dt="2022-04-29T11:02:58.514" v="3267" actId="26606"/>
          <ac:spMkLst>
            <pc:docMk/>
            <pc:sldMk cId="265511738" sldId="366"/>
            <ac:spMk id="14" creationId="{FBE3B62F-5853-4A3C-B050-6186351A7176}"/>
          </ac:spMkLst>
        </pc:spChg>
        <pc:spChg chg="add del">
          <ac:chgData name="NICCOLO' SALVATORE" userId="3c15e912-ca3e-43e7-af33-b3a96a68426c" providerId="ADAL" clId="{88903E8B-24F4-FD40-BFA7-193DBD90B752}" dt="2022-04-29T11:03:31.876" v="3273" actId="26606"/>
          <ac:spMkLst>
            <pc:docMk/>
            <pc:sldMk cId="265511738" sldId="366"/>
            <ac:spMk id="15" creationId="{7A5F0580-5EE9-419F-96EE-B6529EF6E7D0}"/>
          </ac:spMkLst>
        </pc:spChg>
        <pc:spChg chg="add del">
          <ac:chgData name="NICCOLO' SALVATORE" userId="3c15e912-ca3e-43e7-af33-b3a96a68426c" providerId="ADAL" clId="{88903E8B-24F4-FD40-BFA7-193DBD90B752}" dt="2022-04-29T11:03:08.768" v="3271" actId="26606"/>
          <ac:spMkLst>
            <pc:docMk/>
            <pc:sldMk cId="265511738" sldId="366"/>
            <ac:spMk id="16" creationId="{EE1FC7B4-E4A7-4452-B413-1A623E3A7230}"/>
          </ac:spMkLst>
        </pc:spChg>
        <pc:spChg chg="add del">
          <ac:chgData name="NICCOLO' SALVATORE" userId="3c15e912-ca3e-43e7-af33-b3a96a68426c" providerId="ADAL" clId="{88903E8B-24F4-FD40-BFA7-193DBD90B752}" dt="2022-04-29T11:03:08.768" v="3271" actId="26606"/>
          <ac:spMkLst>
            <pc:docMk/>
            <pc:sldMk cId="265511738" sldId="366"/>
            <ac:spMk id="17" creationId="{E0709AF0-24F0-4486-B189-BE6386BDB198}"/>
          </ac:spMkLst>
        </pc:spChg>
        <pc:spChg chg="add del">
          <ac:chgData name="NICCOLO' SALVATORE" userId="3c15e912-ca3e-43e7-af33-b3a96a68426c" providerId="ADAL" clId="{88903E8B-24F4-FD40-BFA7-193DBD90B752}" dt="2022-04-29T11:03:08.768" v="3271" actId="26606"/>
          <ac:spMkLst>
            <pc:docMk/>
            <pc:sldMk cId="265511738" sldId="366"/>
            <ac:spMk id="18" creationId="{FBE3B62F-5853-4A3C-B050-6186351A7176}"/>
          </ac:spMkLst>
        </pc:spChg>
        <pc:spChg chg="add del">
          <ac:chgData name="NICCOLO' SALVATORE" userId="3c15e912-ca3e-43e7-af33-b3a96a68426c" providerId="ADAL" clId="{88903E8B-24F4-FD40-BFA7-193DBD90B752}" dt="2022-04-29T11:03:38.458" v="3275" actId="26606"/>
          <ac:spMkLst>
            <pc:docMk/>
            <pc:sldMk cId="265511738" sldId="366"/>
            <ac:spMk id="20" creationId="{9228552E-C8B1-4A80-8448-0787CE0FC704}"/>
          </ac:spMkLst>
        </pc:spChg>
        <pc:spChg chg="add del">
          <ac:chgData name="NICCOLO' SALVATORE" userId="3c15e912-ca3e-43e7-af33-b3a96a68426c" providerId="ADAL" clId="{88903E8B-24F4-FD40-BFA7-193DBD90B752}" dt="2022-04-29T11:03:39.169" v="3277" actId="26606"/>
          <ac:spMkLst>
            <pc:docMk/>
            <pc:sldMk cId="265511738" sldId="366"/>
            <ac:spMk id="23" creationId="{9AA72BD9-2C5A-4EDC-931F-5AA08EACA0F3}"/>
          </ac:spMkLst>
        </pc:spChg>
        <pc:spChg chg="add del">
          <ac:chgData name="NICCOLO' SALVATORE" userId="3c15e912-ca3e-43e7-af33-b3a96a68426c" providerId="ADAL" clId="{88903E8B-24F4-FD40-BFA7-193DBD90B752}" dt="2022-04-29T11:03:39.169" v="3277" actId="26606"/>
          <ac:spMkLst>
            <pc:docMk/>
            <pc:sldMk cId="265511738" sldId="366"/>
            <ac:spMk id="25" creationId="{DD3981AC-7B61-4947-BCF3-F7AA7FA385B9}"/>
          </ac:spMkLst>
        </pc:spChg>
        <pc:spChg chg="add del">
          <ac:chgData name="NICCOLO' SALVATORE" userId="3c15e912-ca3e-43e7-af33-b3a96a68426c" providerId="ADAL" clId="{88903E8B-24F4-FD40-BFA7-193DBD90B752}" dt="2022-04-29T11:03:39.169" v="3277" actId="26606"/>
          <ac:spMkLst>
            <pc:docMk/>
            <pc:sldMk cId="265511738" sldId="366"/>
            <ac:spMk id="26" creationId="{55D4142C-5077-457F-A6AD-3FECFDB39685}"/>
          </ac:spMkLst>
        </pc:spChg>
        <pc:spChg chg="add del">
          <ac:chgData name="NICCOLO' SALVATORE" userId="3c15e912-ca3e-43e7-af33-b3a96a68426c" providerId="ADAL" clId="{88903E8B-24F4-FD40-BFA7-193DBD90B752}" dt="2022-04-29T11:03:39.169" v="3277" actId="26606"/>
          <ac:spMkLst>
            <pc:docMk/>
            <pc:sldMk cId="265511738" sldId="366"/>
            <ac:spMk id="27" creationId="{7A5F0580-5EE9-419F-96EE-B6529EF6E7D0}"/>
          </ac:spMkLst>
        </pc:spChg>
        <pc:spChg chg="add del">
          <ac:chgData name="NICCOLO' SALVATORE" userId="3c15e912-ca3e-43e7-af33-b3a96a68426c" providerId="ADAL" clId="{88903E8B-24F4-FD40-BFA7-193DBD90B752}" dt="2022-04-29T11:03:39.169" v="3277" actId="26606"/>
          <ac:spMkLst>
            <pc:docMk/>
            <pc:sldMk cId="265511738" sldId="366"/>
            <ac:spMk id="28" creationId="{90D64E72-F68F-A906-66C0-4714B9793577}"/>
          </ac:spMkLst>
        </pc:spChg>
        <pc:spChg chg="add del">
          <ac:chgData name="NICCOLO' SALVATORE" userId="3c15e912-ca3e-43e7-af33-b3a96a68426c" providerId="ADAL" clId="{88903E8B-24F4-FD40-BFA7-193DBD90B752}" dt="2022-04-29T11:03:40.305" v="3279" actId="26606"/>
          <ac:spMkLst>
            <pc:docMk/>
            <pc:sldMk cId="265511738" sldId="366"/>
            <ac:spMk id="32" creationId="{90D64E72-F68F-A906-66C0-4714B9793577}"/>
          </ac:spMkLst>
        </pc:spChg>
        <pc:spChg chg="add del">
          <ac:chgData name="NICCOLO' SALVATORE" userId="3c15e912-ca3e-43e7-af33-b3a96a68426c" providerId="ADAL" clId="{88903E8B-24F4-FD40-BFA7-193DBD90B752}" dt="2022-04-29T11:03:41.255" v="3281" actId="26606"/>
          <ac:spMkLst>
            <pc:docMk/>
            <pc:sldMk cId="265511738" sldId="366"/>
            <ac:spMk id="34" creationId="{4E65CDE2-194C-4A17-9E3C-017E8A8970E2}"/>
          </ac:spMkLst>
        </pc:spChg>
        <pc:spChg chg="add del">
          <ac:chgData name="NICCOLO' SALVATORE" userId="3c15e912-ca3e-43e7-af33-b3a96a68426c" providerId="ADAL" clId="{88903E8B-24F4-FD40-BFA7-193DBD90B752}" dt="2022-04-29T11:03:41.255" v="3281" actId="26606"/>
          <ac:spMkLst>
            <pc:docMk/>
            <pc:sldMk cId="265511738" sldId="366"/>
            <ac:spMk id="36" creationId="{90D64E72-F68F-A906-66C0-4714B9793577}"/>
          </ac:spMkLst>
        </pc:spChg>
        <pc:spChg chg="add del">
          <ac:chgData name="NICCOLO' SALVATORE" userId="3c15e912-ca3e-43e7-af33-b3a96a68426c" providerId="ADAL" clId="{88903E8B-24F4-FD40-BFA7-193DBD90B752}" dt="2022-04-29T11:03:46.091" v="3283" actId="26606"/>
          <ac:spMkLst>
            <pc:docMk/>
            <pc:sldMk cId="265511738" sldId="366"/>
            <ac:spMk id="38" creationId="{EA67B5B4-3A24-436E-B663-1B2EBFF8A0CD}"/>
          </ac:spMkLst>
        </pc:spChg>
        <pc:spChg chg="add del">
          <ac:chgData name="NICCOLO' SALVATORE" userId="3c15e912-ca3e-43e7-af33-b3a96a68426c" providerId="ADAL" clId="{88903E8B-24F4-FD40-BFA7-193DBD90B752}" dt="2022-04-29T11:03:46.091" v="3283" actId="26606"/>
          <ac:spMkLst>
            <pc:docMk/>
            <pc:sldMk cId="265511738" sldId="366"/>
            <ac:spMk id="39" creationId="{987FDF89-C993-41F4-A1B8-DBAFF16008A9}"/>
          </ac:spMkLst>
        </pc:spChg>
        <pc:spChg chg="add del">
          <ac:chgData name="NICCOLO' SALVATORE" userId="3c15e912-ca3e-43e7-af33-b3a96a68426c" providerId="ADAL" clId="{88903E8B-24F4-FD40-BFA7-193DBD90B752}" dt="2022-04-29T11:03:46.091" v="3283" actId="26606"/>
          <ac:spMkLst>
            <pc:docMk/>
            <pc:sldMk cId="265511738" sldId="366"/>
            <ac:spMk id="40" creationId="{D1D7179B-FF7C-482F-B3D9-2BE9ED1139F9}"/>
          </ac:spMkLst>
        </pc:spChg>
        <pc:spChg chg="add del">
          <ac:chgData name="NICCOLO' SALVATORE" userId="3c15e912-ca3e-43e7-af33-b3a96a68426c" providerId="ADAL" clId="{88903E8B-24F4-FD40-BFA7-193DBD90B752}" dt="2022-04-29T11:03:46.091" v="3283" actId="26606"/>
          <ac:spMkLst>
            <pc:docMk/>
            <pc:sldMk cId="265511738" sldId="366"/>
            <ac:spMk id="41" creationId="{90D64E72-F68F-A906-66C0-4714B9793577}"/>
          </ac:spMkLst>
        </pc:spChg>
        <pc:spChg chg="add del">
          <ac:chgData name="NICCOLO' SALVATORE" userId="3c15e912-ca3e-43e7-af33-b3a96a68426c" providerId="ADAL" clId="{88903E8B-24F4-FD40-BFA7-193DBD90B752}" dt="2022-04-29T11:03:49.142" v="3285" actId="26606"/>
          <ac:spMkLst>
            <pc:docMk/>
            <pc:sldMk cId="265511738" sldId="366"/>
            <ac:spMk id="43" creationId="{EA67B5B4-3A24-436E-B663-1B2EBFF8A0CD}"/>
          </ac:spMkLst>
        </pc:spChg>
        <pc:spChg chg="add del">
          <ac:chgData name="NICCOLO' SALVATORE" userId="3c15e912-ca3e-43e7-af33-b3a96a68426c" providerId="ADAL" clId="{88903E8B-24F4-FD40-BFA7-193DBD90B752}" dt="2022-04-29T11:03:49.142" v="3285" actId="26606"/>
          <ac:spMkLst>
            <pc:docMk/>
            <pc:sldMk cId="265511738" sldId="366"/>
            <ac:spMk id="44" creationId="{987FDF89-C993-41F4-A1B8-DBAFF16008A9}"/>
          </ac:spMkLst>
        </pc:spChg>
        <pc:spChg chg="add del">
          <ac:chgData name="NICCOLO' SALVATORE" userId="3c15e912-ca3e-43e7-af33-b3a96a68426c" providerId="ADAL" clId="{88903E8B-24F4-FD40-BFA7-193DBD90B752}" dt="2022-04-29T11:03:49.142" v="3285" actId="26606"/>
          <ac:spMkLst>
            <pc:docMk/>
            <pc:sldMk cId="265511738" sldId="366"/>
            <ac:spMk id="45" creationId="{9FA64B84-CE2D-4179-B018-A71AC174C71C}"/>
          </ac:spMkLst>
        </pc:spChg>
        <pc:spChg chg="add del">
          <ac:chgData name="NICCOLO' SALVATORE" userId="3c15e912-ca3e-43e7-af33-b3a96a68426c" providerId="ADAL" clId="{88903E8B-24F4-FD40-BFA7-193DBD90B752}" dt="2022-04-29T11:03:49.142" v="3285" actId="26606"/>
          <ac:spMkLst>
            <pc:docMk/>
            <pc:sldMk cId="265511738" sldId="366"/>
            <ac:spMk id="46" creationId="{4795A2E2-224B-4FA0-B323-9E61AD30697F}"/>
          </ac:spMkLst>
        </pc:spChg>
        <pc:spChg chg="add del">
          <ac:chgData name="NICCOLO' SALVATORE" userId="3c15e912-ca3e-43e7-af33-b3a96a68426c" providerId="ADAL" clId="{88903E8B-24F4-FD40-BFA7-193DBD90B752}" dt="2022-04-29T11:03:49.142" v="3285" actId="26606"/>
          <ac:spMkLst>
            <pc:docMk/>
            <pc:sldMk cId="265511738" sldId="366"/>
            <ac:spMk id="47" creationId="{90D64E72-F68F-A906-66C0-4714B9793577}"/>
          </ac:spMkLst>
        </pc:spChg>
        <pc:spChg chg="add">
          <ac:chgData name="NICCOLO' SALVATORE" userId="3c15e912-ca3e-43e7-af33-b3a96a68426c" providerId="ADAL" clId="{88903E8B-24F4-FD40-BFA7-193DBD90B752}" dt="2022-04-29T11:03:49.149" v="3286" actId="26606"/>
          <ac:spMkLst>
            <pc:docMk/>
            <pc:sldMk cId="265511738" sldId="366"/>
            <ac:spMk id="49" creationId="{A7AE9375-4664-4DB2-922D-2782A6E439AC}"/>
          </ac:spMkLst>
        </pc:spChg>
        <pc:spChg chg="add">
          <ac:chgData name="NICCOLO' SALVATORE" userId="3c15e912-ca3e-43e7-af33-b3a96a68426c" providerId="ADAL" clId="{88903E8B-24F4-FD40-BFA7-193DBD90B752}" dt="2022-04-29T11:03:49.149" v="3286" actId="26606"/>
          <ac:spMkLst>
            <pc:docMk/>
            <pc:sldMk cId="265511738" sldId="366"/>
            <ac:spMk id="51" creationId="{90D64E72-F68F-A906-66C0-4714B9793577}"/>
          </ac:spMkLst>
        </pc:spChg>
        <pc:spChg chg="add">
          <ac:chgData name="NICCOLO' SALVATORE" userId="3c15e912-ca3e-43e7-af33-b3a96a68426c" providerId="ADAL" clId="{88903E8B-24F4-FD40-BFA7-193DBD90B752}" dt="2022-04-29T11:03:49.149" v="3286" actId="26606"/>
          <ac:spMkLst>
            <pc:docMk/>
            <pc:sldMk cId="265511738" sldId="366"/>
            <ac:spMk id="52" creationId="{9DD005C1-8C51-42D6-9BEE-B9B83849743D}"/>
          </ac:spMkLst>
        </pc:spChg>
        <pc:graphicFrameChg chg="add del">
          <ac:chgData name="NICCOLO' SALVATORE" userId="3c15e912-ca3e-43e7-af33-b3a96a68426c" providerId="ADAL" clId="{88903E8B-24F4-FD40-BFA7-193DBD90B752}" dt="2022-04-29T11:03:38.458" v="3275" actId="26606"/>
          <ac:graphicFrameMkLst>
            <pc:docMk/>
            <pc:sldMk cId="265511738" sldId="366"/>
            <ac:graphicFrameMk id="21" creationId="{5A4356B2-4167-CFD7-9366-9B5DE19661BB}"/>
          </ac:graphicFrameMkLst>
        </pc:graphicFrameChg>
        <pc:picChg chg="add del">
          <ac:chgData name="NICCOLO' SALVATORE" userId="3c15e912-ca3e-43e7-af33-b3a96a68426c" providerId="ADAL" clId="{88903E8B-24F4-FD40-BFA7-193DBD90B752}" dt="2022-04-29T11:03:31.876" v="3273" actId="26606"/>
          <ac:picMkLst>
            <pc:docMk/>
            <pc:sldMk cId="265511738" sldId="366"/>
            <ac:picMk id="5" creationId="{0F485316-601F-604D-831D-CF76ABDE14AB}"/>
          </ac:picMkLst>
        </pc:picChg>
        <pc:picChg chg="add del">
          <ac:chgData name="NICCOLO' SALVATORE" userId="3c15e912-ca3e-43e7-af33-b3a96a68426c" providerId="ADAL" clId="{88903E8B-24F4-FD40-BFA7-193DBD90B752}" dt="2022-04-29T11:03:38.458" v="3275" actId="26606"/>
          <ac:picMkLst>
            <pc:docMk/>
            <pc:sldMk cId="265511738" sldId="366"/>
            <ac:picMk id="6" creationId="{933E7F1B-8AE2-264B-B6ED-C05D813F9C8F}"/>
          </ac:picMkLst>
        </pc:picChg>
        <pc:picChg chg="add del">
          <ac:chgData name="NICCOLO' SALVATORE" userId="3c15e912-ca3e-43e7-af33-b3a96a68426c" providerId="ADAL" clId="{88903E8B-24F4-FD40-BFA7-193DBD90B752}" dt="2022-04-29T11:02:58.514" v="3267" actId="26606"/>
          <ac:picMkLst>
            <pc:docMk/>
            <pc:sldMk cId="265511738" sldId="366"/>
            <ac:picMk id="7" creationId="{4146C283-034E-BC1B-A97A-67F0DAB16175}"/>
          </ac:picMkLst>
        </pc:picChg>
        <pc:picChg chg="add del">
          <ac:chgData name="NICCOLO' SALVATORE" userId="3c15e912-ca3e-43e7-af33-b3a96a68426c" providerId="ADAL" clId="{88903E8B-24F4-FD40-BFA7-193DBD90B752}" dt="2022-04-29T11:03:08.768" v="3271" actId="26606"/>
          <ac:picMkLst>
            <pc:docMk/>
            <pc:sldMk cId="265511738" sldId="366"/>
            <ac:picMk id="19" creationId="{BEE5D7CD-D517-1FD0-6369-65DF516606A5}"/>
          </ac:picMkLst>
        </pc:picChg>
        <pc:picChg chg="add del">
          <ac:chgData name="NICCOLO' SALVATORE" userId="3c15e912-ca3e-43e7-af33-b3a96a68426c" providerId="ADAL" clId="{88903E8B-24F4-FD40-BFA7-193DBD90B752}" dt="2022-04-29T11:03:39.169" v="3277" actId="26606"/>
          <ac:picMkLst>
            <pc:docMk/>
            <pc:sldMk cId="265511738" sldId="366"/>
            <ac:picMk id="24" creationId="{0F485316-601F-604D-831D-CF76ABDE14AB}"/>
          </ac:picMkLst>
        </pc:picChg>
        <pc:cxnChg chg="add del">
          <ac:chgData name="NICCOLO' SALVATORE" userId="3c15e912-ca3e-43e7-af33-b3a96a68426c" providerId="ADAL" clId="{88903E8B-24F4-FD40-BFA7-193DBD90B752}" dt="2022-04-29T11:03:40.305" v="3279" actId="26606"/>
          <ac:cxnSpMkLst>
            <pc:docMk/>
            <pc:sldMk cId="265511738" sldId="366"/>
            <ac:cxnSpMk id="30" creationId="{067633D1-6EE6-4118-B9F0-B363477BEE7A}"/>
          </ac:cxnSpMkLst>
        </pc:cxnChg>
        <pc:cxnChg chg="add del">
          <ac:chgData name="NICCOLO' SALVATORE" userId="3c15e912-ca3e-43e7-af33-b3a96a68426c" providerId="ADAL" clId="{88903E8B-24F4-FD40-BFA7-193DBD90B752}" dt="2022-04-29T11:03:40.305" v="3279" actId="26606"/>
          <ac:cxnSpMkLst>
            <pc:docMk/>
            <pc:sldMk cId="265511738" sldId="366"/>
            <ac:cxnSpMk id="31" creationId="{4AD7FFC6-42A9-49CB-B5E9-B3F6B038331B}"/>
          </ac:cxnSpMkLst>
        </pc:cxnChg>
        <pc:cxnChg chg="add del">
          <ac:chgData name="NICCOLO' SALVATORE" userId="3c15e912-ca3e-43e7-af33-b3a96a68426c" providerId="ADAL" clId="{88903E8B-24F4-FD40-BFA7-193DBD90B752}" dt="2022-04-29T11:03:41.255" v="3281" actId="26606"/>
          <ac:cxnSpMkLst>
            <pc:docMk/>
            <pc:sldMk cId="265511738" sldId="366"/>
            <ac:cxnSpMk id="35" creationId="{F2AE495E-2AAF-4BC1-87A5-331009D82896}"/>
          </ac:cxnSpMkLst>
        </pc:cxnChg>
        <pc:cxnChg chg="add">
          <ac:chgData name="NICCOLO' SALVATORE" userId="3c15e912-ca3e-43e7-af33-b3a96a68426c" providerId="ADAL" clId="{88903E8B-24F4-FD40-BFA7-193DBD90B752}" dt="2022-04-29T11:03:49.149" v="3286" actId="26606"/>
          <ac:cxnSpMkLst>
            <pc:docMk/>
            <pc:sldMk cId="265511738" sldId="366"/>
            <ac:cxnSpMk id="50" creationId="{EE504C98-6397-41C1-A8D8-2D9C4ED307E0}"/>
          </ac:cxnSpMkLst>
        </pc:cxnChg>
      </pc:sldChg>
      <pc:sldChg chg="addSp delSp modSp add del mod setBg setClrOvrMap">
        <pc:chgData name="NICCOLO' SALVATORE" userId="3c15e912-ca3e-43e7-af33-b3a96a68426c" providerId="ADAL" clId="{88903E8B-24F4-FD40-BFA7-193DBD90B752}" dt="2022-04-29T11:06:17.253" v="3301" actId="2696"/>
        <pc:sldMkLst>
          <pc:docMk/>
          <pc:sldMk cId="1323388908" sldId="367"/>
        </pc:sldMkLst>
        <pc:spChg chg="mod">
          <ac:chgData name="NICCOLO' SALVATORE" userId="3c15e912-ca3e-43e7-af33-b3a96a68426c" providerId="ADAL" clId="{88903E8B-24F4-FD40-BFA7-193DBD90B752}" dt="2022-04-29T11:04:00.230" v="3288" actId="26606"/>
          <ac:spMkLst>
            <pc:docMk/>
            <pc:sldMk cId="1323388908" sldId="367"/>
            <ac:spMk id="2" creationId="{8A286DF8-478A-047E-ED61-EF9C7EA56713}"/>
          </ac:spMkLst>
        </pc:spChg>
        <pc:spChg chg="del">
          <ac:chgData name="NICCOLO' SALVATORE" userId="3c15e912-ca3e-43e7-af33-b3a96a68426c" providerId="ADAL" clId="{88903E8B-24F4-FD40-BFA7-193DBD90B752}" dt="2022-04-29T11:04:00.230" v="3288" actId="26606"/>
          <ac:spMkLst>
            <pc:docMk/>
            <pc:sldMk cId="1323388908" sldId="367"/>
            <ac:spMk id="49" creationId="{A7AE9375-4664-4DB2-922D-2782A6E439AC}"/>
          </ac:spMkLst>
        </pc:spChg>
        <pc:spChg chg="mod">
          <ac:chgData name="NICCOLO' SALVATORE" userId="3c15e912-ca3e-43e7-af33-b3a96a68426c" providerId="ADAL" clId="{88903E8B-24F4-FD40-BFA7-193DBD90B752}" dt="2022-04-29T11:04:00.230" v="3288" actId="26606"/>
          <ac:spMkLst>
            <pc:docMk/>
            <pc:sldMk cId="1323388908" sldId="367"/>
            <ac:spMk id="51" creationId="{90D64E72-F68F-A906-66C0-4714B9793577}"/>
          </ac:spMkLst>
        </pc:spChg>
        <pc:spChg chg="del">
          <ac:chgData name="NICCOLO' SALVATORE" userId="3c15e912-ca3e-43e7-af33-b3a96a68426c" providerId="ADAL" clId="{88903E8B-24F4-FD40-BFA7-193DBD90B752}" dt="2022-04-29T11:04:00.230" v="3288" actId="26606"/>
          <ac:spMkLst>
            <pc:docMk/>
            <pc:sldMk cId="1323388908" sldId="367"/>
            <ac:spMk id="52" creationId="{9DD005C1-8C51-42D6-9BEE-B9B83849743D}"/>
          </ac:spMkLst>
        </pc:spChg>
        <pc:spChg chg="add">
          <ac:chgData name="NICCOLO' SALVATORE" userId="3c15e912-ca3e-43e7-af33-b3a96a68426c" providerId="ADAL" clId="{88903E8B-24F4-FD40-BFA7-193DBD90B752}" dt="2022-04-29T11:04:00.230" v="3288" actId="26606"/>
          <ac:spMkLst>
            <pc:docMk/>
            <pc:sldMk cId="1323388908" sldId="367"/>
            <ac:spMk id="57" creationId="{EA67B5B4-3A24-436E-B663-1B2EBFF8A0CD}"/>
          </ac:spMkLst>
        </pc:spChg>
        <pc:spChg chg="add">
          <ac:chgData name="NICCOLO' SALVATORE" userId="3c15e912-ca3e-43e7-af33-b3a96a68426c" providerId="ADAL" clId="{88903E8B-24F4-FD40-BFA7-193DBD90B752}" dt="2022-04-29T11:04:00.230" v="3288" actId="26606"/>
          <ac:spMkLst>
            <pc:docMk/>
            <pc:sldMk cId="1323388908" sldId="367"/>
            <ac:spMk id="59" creationId="{987FDF89-C993-41F4-A1B8-DBAFF16008A9}"/>
          </ac:spMkLst>
        </pc:spChg>
        <pc:spChg chg="add">
          <ac:chgData name="NICCOLO' SALVATORE" userId="3c15e912-ca3e-43e7-af33-b3a96a68426c" providerId="ADAL" clId="{88903E8B-24F4-FD40-BFA7-193DBD90B752}" dt="2022-04-29T11:04:00.230" v="3288" actId="26606"/>
          <ac:spMkLst>
            <pc:docMk/>
            <pc:sldMk cId="1323388908" sldId="367"/>
            <ac:spMk id="61" creationId="{64E585EA-75FD-4025-8270-F66A58A15CDA}"/>
          </ac:spMkLst>
        </pc:spChg>
        <pc:cxnChg chg="del">
          <ac:chgData name="NICCOLO' SALVATORE" userId="3c15e912-ca3e-43e7-af33-b3a96a68426c" providerId="ADAL" clId="{88903E8B-24F4-FD40-BFA7-193DBD90B752}" dt="2022-04-29T11:04:00.230" v="3288" actId="26606"/>
          <ac:cxnSpMkLst>
            <pc:docMk/>
            <pc:sldMk cId="1323388908" sldId="367"/>
            <ac:cxnSpMk id="50" creationId="{EE504C98-6397-41C1-A8D8-2D9C4ED307E0}"/>
          </ac:cxnSpMkLst>
        </pc:cxnChg>
      </pc:sldChg>
      <pc:sldChg chg="addSp delSp modSp new mod setBg setClrOvrMap delDesignElem">
        <pc:chgData name="NICCOLO' SALVATORE" userId="3c15e912-ca3e-43e7-af33-b3a96a68426c" providerId="ADAL" clId="{88903E8B-24F4-FD40-BFA7-193DBD90B752}" dt="2022-04-29T13:22:22.823" v="4631" actId="12"/>
        <pc:sldMkLst>
          <pc:docMk/>
          <pc:sldMk cId="579705837" sldId="368"/>
        </pc:sldMkLst>
        <pc:spChg chg="mod">
          <ac:chgData name="NICCOLO' SALVATORE" userId="3c15e912-ca3e-43e7-af33-b3a96a68426c" providerId="ADAL" clId="{88903E8B-24F4-FD40-BFA7-193DBD90B752}" dt="2022-04-29T11:32:17.687" v="4244" actId="26606"/>
          <ac:spMkLst>
            <pc:docMk/>
            <pc:sldMk cId="579705837" sldId="368"/>
            <ac:spMk id="2" creationId="{6E7737A0-8CC9-1281-47E0-6773A6129FAC}"/>
          </ac:spMkLst>
        </pc:spChg>
        <pc:spChg chg="mod ord">
          <ac:chgData name="NICCOLO' SALVATORE" userId="3c15e912-ca3e-43e7-af33-b3a96a68426c" providerId="ADAL" clId="{88903E8B-24F4-FD40-BFA7-193DBD90B752}" dt="2022-04-29T13:22:22.823" v="4631" actId="12"/>
          <ac:spMkLst>
            <pc:docMk/>
            <pc:sldMk cId="579705837" sldId="368"/>
            <ac:spMk id="3" creationId="{AED52D40-76BB-3EE9-AA45-FF0BFB95EDCE}"/>
          </ac:spMkLst>
        </pc:spChg>
        <pc:spChg chg="add del">
          <ac:chgData name="NICCOLO' SALVATORE" userId="3c15e912-ca3e-43e7-af33-b3a96a68426c" providerId="ADAL" clId="{88903E8B-24F4-FD40-BFA7-193DBD90B752}" dt="2022-04-29T11:06:03.460" v="3295" actId="26606"/>
          <ac:spMkLst>
            <pc:docMk/>
            <pc:sldMk cId="579705837" sldId="368"/>
            <ac:spMk id="8" creationId="{EA67B5B4-3A24-436E-B663-1B2EBFF8A0CD}"/>
          </ac:spMkLst>
        </pc:spChg>
        <pc:spChg chg="add del">
          <ac:chgData name="NICCOLO' SALVATORE" userId="3c15e912-ca3e-43e7-af33-b3a96a68426c" providerId="ADAL" clId="{88903E8B-24F4-FD40-BFA7-193DBD90B752}" dt="2022-04-29T11:06:03.460" v="3295" actId="26606"/>
          <ac:spMkLst>
            <pc:docMk/>
            <pc:sldMk cId="579705837" sldId="368"/>
            <ac:spMk id="10" creationId="{987FDF89-C993-41F4-A1B8-DBAFF16008A9}"/>
          </ac:spMkLst>
        </pc:spChg>
        <pc:spChg chg="add del">
          <ac:chgData name="NICCOLO' SALVATORE" userId="3c15e912-ca3e-43e7-af33-b3a96a68426c" providerId="ADAL" clId="{88903E8B-24F4-FD40-BFA7-193DBD90B752}" dt="2022-04-29T11:06:03.460" v="3295" actId="26606"/>
          <ac:spMkLst>
            <pc:docMk/>
            <pc:sldMk cId="579705837" sldId="368"/>
            <ac:spMk id="12" creationId="{64E585EA-75FD-4025-8270-F66A58A15CDA}"/>
          </ac:spMkLst>
        </pc:spChg>
        <pc:spChg chg="add del">
          <ac:chgData name="NICCOLO' SALVATORE" userId="3c15e912-ca3e-43e7-af33-b3a96a68426c" providerId="ADAL" clId="{88903E8B-24F4-FD40-BFA7-193DBD90B752}" dt="2022-04-29T11:06:04.703" v="3297" actId="26606"/>
          <ac:spMkLst>
            <pc:docMk/>
            <pc:sldMk cId="579705837" sldId="368"/>
            <ac:spMk id="14" creationId="{E0D60ECE-8986-45DC-B7FE-EC7699B466B8}"/>
          </ac:spMkLst>
        </pc:spChg>
        <pc:spChg chg="add del">
          <ac:chgData name="NICCOLO' SALVATORE" userId="3c15e912-ca3e-43e7-af33-b3a96a68426c" providerId="ADAL" clId="{88903E8B-24F4-FD40-BFA7-193DBD90B752}" dt="2022-04-29T11:06:04.703" v="3297" actId="26606"/>
          <ac:spMkLst>
            <pc:docMk/>
            <pc:sldMk cId="579705837" sldId="368"/>
            <ac:spMk id="15" creationId="{96964194-5878-40D2-8EC0-DDC58387FA56}"/>
          </ac:spMkLst>
        </pc:spChg>
        <pc:spChg chg="add del">
          <ac:chgData name="NICCOLO' SALVATORE" userId="3c15e912-ca3e-43e7-af33-b3a96a68426c" providerId="ADAL" clId="{88903E8B-24F4-FD40-BFA7-193DBD90B752}" dt="2022-04-29T11:06:06.857" v="3299" actId="26606"/>
          <ac:spMkLst>
            <pc:docMk/>
            <pc:sldMk cId="579705837" sldId="368"/>
            <ac:spMk id="17" creationId="{E0D60ECE-8986-45DC-B7FE-EC7699B466B8}"/>
          </ac:spMkLst>
        </pc:spChg>
        <pc:spChg chg="add del">
          <ac:chgData name="NICCOLO' SALVATORE" userId="3c15e912-ca3e-43e7-af33-b3a96a68426c" providerId="ADAL" clId="{88903E8B-24F4-FD40-BFA7-193DBD90B752}" dt="2022-04-29T11:06:06.857" v="3299" actId="26606"/>
          <ac:spMkLst>
            <pc:docMk/>
            <pc:sldMk cId="579705837" sldId="368"/>
            <ac:spMk id="18" creationId="{96964194-5878-40D2-8EC0-DDC58387FA56}"/>
          </ac:spMkLst>
        </pc:spChg>
        <pc:spChg chg="add del">
          <ac:chgData name="NICCOLO' SALVATORE" userId="3c15e912-ca3e-43e7-af33-b3a96a68426c" providerId="ADAL" clId="{88903E8B-24F4-FD40-BFA7-193DBD90B752}" dt="2022-04-29T11:06:27.537" v="3303" actId="26606"/>
          <ac:spMkLst>
            <pc:docMk/>
            <pc:sldMk cId="579705837" sldId="368"/>
            <ac:spMk id="21" creationId="{CF62D2A7-8207-488C-9F46-316BA81A16C8}"/>
          </ac:spMkLst>
        </pc:spChg>
        <pc:spChg chg="add del">
          <ac:chgData name="NICCOLO' SALVATORE" userId="3c15e912-ca3e-43e7-af33-b3a96a68426c" providerId="ADAL" clId="{88903E8B-24F4-FD40-BFA7-193DBD90B752}" dt="2022-04-29T11:06:27.537" v="3303" actId="26606"/>
          <ac:spMkLst>
            <pc:docMk/>
            <pc:sldMk cId="579705837" sldId="368"/>
            <ac:spMk id="22" creationId="{52AC6D7F-F068-4E11-BB06-F601D89BB980}"/>
          </ac:spMkLst>
        </pc:spChg>
        <pc:spChg chg="add">
          <ac:chgData name="NICCOLO' SALVATORE" userId="3c15e912-ca3e-43e7-af33-b3a96a68426c" providerId="ADAL" clId="{88903E8B-24F4-FD40-BFA7-193DBD90B752}" dt="2022-04-29T11:32:17.687" v="4244" actId="26606"/>
          <ac:spMkLst>
            <pc:docMk/>
            <pc:sldMk cId="579705837" sldId="368"/>
            <ac:spMk id="25" creationId="{14A2F755-5219-4C4E-9378-2C80BB08DF8E}"/>
          </ac:spMkLst>
        </pc:spChg>
        <pc:spChg chg="add">
          <ac:chgData name="NICCOLO' SALVATORE" userId="3c15e912-ca3e-43e7-af33-b3a96a68426c" providerId="ADAL" clId="{88903E8B-24F4-FD40-BFA7-193DBD90B752}" dt="2022-04-29T11:32:17.687" v="4244" actId="26606"/>
          <ac:spMkLst>
            <pc:docMk/>
            <pc:sldMk cId="579705837" sldId="368"/>
            <ac:spMk id="26" creationId="{BA042B41-CFBF-4E11-965F-B1906826A847}"/>
          </ac:spMkLst>
        </pc:spChg>
        <pc:spChg chg="add">
          <ac:chgData name="NICCOLO' SALVATORE" userId="3c15e912-ca3e-43e7-af33-b3a96a68426c" providerId="ADAL" clId="{88903E8B-24F4-FD40-BFA7-193DBD90B752}" dt="2022-04-29T11:32:17.687" v="4244" actId="26606"/>
          <ac:spMkLst>
            <pc:docMk/>
            <pc:sldMk cId="579705837" sldId="368"/>
            <ac:spMk id="27" creationId="{ED9FFD70-7E69-43F7-BAFF-08A75B3AE097}"/>
          </ac:spMkLst>
        </pc:spChg>
        <pc:spChg chg="add del">
          <ac:chgData name="NICCOLO' SALVATORE" userId="3c15e912-ca3e-43e7-af33-b3a96a68426c" providerId="ADAL" clId="{88903E8B-24F4-FD40-BFA7-193DBD90B752}" dt="2022-04-29T11:26:36.462" v="3994"/>
          <ac:spMkLst>
            <pc:docMk/>
            <pc:sldMk cId="579705837" sldId="368"/>
            <ac:spMk id="28" creationId="{EE1FC7B4-E4A7-4452-B413-1A623E3A7230}"/>
          </ac:spMkLst>
        </pc:spChg>
        <pc:spChg chg="add del">
          <ac:chgData name="NICCOLO' SALVATORE" userId="3c15e912-ca3e-43e7-af33-b3a96a68426c" providerId="ADAL" clId="{88903E8B-24F4-FD40-BFA7-193DBD90B752}" dt="2022-04-29T11:26:36.462" v="3994"/>
          <ac:spMkLst>
            <pc:docMk/>
            <pc:sldMk cId="579705837" sldId="368"/>
            <ac:spMk id="30" creationId="{E0709AF0-24F0-4486-B189-BE6386BDB198}"/>
          </ac:spMkLst>
        </pc:spChg>
        <pc:spChg chg="add del">
          <ac:chgData name="NICCOLO' SALVATORE" userId="3c15e912-ca3e-43e7-af33-b3a96a68426c" providerId="ADAL" clId="{88903E8B-24F4-FD40-BFA7-193DBD90B752}" dt="2022-04-29T11:26:36.462" v="3994"/>
          <ac:spMkLst>
            <pc:docMk/>
            <pc:sldMk cId="579705837" sldId="368"/>
            <ac:spMk id="32" creationId="{FBE3B62F-5853-4A3C-B050-6186351A7176}"/>
          </ac:spMkLst>
        </pc:spChg>
        <pc:spChg chg="add">
          <ac:chgData name="NICCOLO' SALVATORE" userId="3c15e912-ca3e-43e7-af33-b3a96a68426c" providerId="ADAL" clId="{88903E8B-24F4-FD40-BFA7-193DBD90B752}" dt="2022-04-29T11:32:17.687" v="4244" actId="26606"/>
          <ac:spMkLst>
            <pc:docMk/>
            <pc:sldMk cId="579705837" sldId="368"/>
            <ac:spMk id="34" creationId="{9A87AD7E-457F-4836-8DDE-FFE0F009388A}"/>
          </ac:spMkLst>
        </pc:spChg>
        <pc:picChg chg="add del">
          <ac:chgData name="NICCOLO' SALVATORE" userId="3c15e912-ca3e-43e7-af33-b3a96a68426c" providerId="ADAL" clId="{88903E8B-24F4-FD40-BFA7-193DBD90B752}" dt="2022-04-29T11:06:04.703" v="3297" actId="26606"/>
          <ac:picMkLst>
            <pc:docMk/>
            <pc:sldMk cId="579705837" sldId="368"/>
            <ac:picMk id="7" creationId="{3CDC7C5D-6393-48D1-49D0-757BC7C50F63}"/>
          </ac:picMkLst>
        </pc:picChg>
        <pc:picChg chg="add del">
          <ac:chgData name="NICCOLO' SALVATORE" userId="3c15e912-ca3e-43e7-af33-b3a96a68426c" providerId="ADAL" clId="{88903E8B-24F4-FD40-BFA7-193DBD90B752}" dt="2022-04-29T11:06:06.857" v="3299" actId="26606"/>
          <ac:picMkLst>
            <pc:docMk/>
            <pc:sldMk cId="579705837" sldId="368"/>
            <ac:picMk id="19" creationId="{3EFC5F79-1317-382A-5C76-233CA99FFDAB}"/>
          </ac:picMkLst>
        </pc:picChg>
        <pc:picChg chg="add mod">
          <ac:chgData name="NICCOLO' SALVATORE" userId="3c15e912-ca3e-43e7-af33-b3a96a68426c" providerId="ADAL" clId="{88903E8B-24F4-FD40-BFA7-193DBD90B752}" dt="2022-04-29T11:32:17.687" v="4244" actId="26606"/>
          <ac:picMkLst>
            <pc:docMk/>
            <pc:sldMk cId="579705837" sldId="368"/>
            <ac:picMk id="23" creationId="{4F49F816-D4C3-E7E1-6EE7-D67C7E77D88D}"/>
          </ac:picMkLst>
        </pc:picChg>
      </pc:sldChg>
      <pc:sldChg chg="addSp delSp modSp new mod setBg setClrOvrMap delDesignElem">
        <pc:chgData name="NICCOLO' SALVATORE" userId="3c15e912-ca3e-43e7-af33-b3a96a68426c" providerId="ADAL" clId="{88903E8B-24F4-FD40-BFA7-193DBD90B752}" dt="2022-04-29T13:23:19.001" v="4649" actId="27636"/>
        <pc:sldMkLst>
          <pc:docMk/>
          <pc:sldMk cId="965195191" sldId="369"/>
        </pc:sldMkLst>
        <pc:spChg chg="mod">
          <ac:chgData name="NICCOLO' SALVATORE" userId="3c15e912-ca3e-43e7-af33-b3a96a68426c" providerId="ADAL" clId="{88903E8B-24F4-FD40-BFA7-193DBD90B752}" dt="2022-04-29T11:32:30.515" v="4245" actId="26606"/>
          <ac:spMkLst>
            <pc:docMk/>
            <pc:sldMk cId="965195191" sldId="369"/>
            <ac:spMk id="2" creationId="{2DAC14B9-A8C6-FA64-C5A7-B1D9FFA1BFE2}"/>
          </ac:spMkLst>
        </pc:spChg>
        <pc:spChg chg="mod ord">
          <ac:chgData name="NICCOLO' SALVATORE" userId="3c15e912-ca3e-43e7-af33-b3a96a68426c" providerId="ADAL" clId="{88903E8B-24F4-FD40-BFA7-193DBD90B752}" dt="2022-04-29T13:23:19.001" v="4649" actId="27636"/>
          <ac:spMkLst>
            <pc:docMk/>
            <pc:sldMk cId="965195191" sldId="369"/>
            <ac:spMk id="3" creationId="{343B720F-B96A-830D-031B-97CBA305764C}"/>
          </ac:spMkLst>
        </pc:spChg>
        <pc:spChg chg="add">
          <ac:chgData name="NICCOLO' SALVATORE" userId="3c15e912-ca3e-43e7-af33-b3a96a68426c" providerId="ADAL" clId="{88903E8B-24F4-FD40-BFA7-193DBD90B752}" dt="2022-04-29T11:32:30.515" v="4245" actId="26606"/>
          <ac:spMkLst>
            <pc:docMk/>
            <pc:sldMk cId="965195191" sldId="369"/>
            <ac:spMk id="6" creationId="{14A2F755-5219-4C4E-9378-2C80BB08DF8E}"/>
          </ac:spMkLst>
        </pc:spChg>
        <pc:spChg chg="add">
          <ac:chgData name="NICCOLO' SALVATORE" userId="3c15e912-ca3e-43e7-af33-b3a96a68426c" providerId="ADAL" clId="{88903E8B-24F4-FD40-BFA7-193DBD90B752}" dt="2022-04-29T11:32:30.515" v="4245" actId="26606"/>
          <ac:spMkLst>
            <pc:docMk/>
            <pc:sldMk cId="965195191" sldId="369"/>
            <ac:spMk id="7" creationId="{BA042B41-CFBF-4E11-965F-B1906826A847}"/>
          </ac:spMkLst>
        </pc:spChg>
        <pc:spChg chg="add">
          <ac:chgData name="NICCOLO' SALVATORE" userId="3c15e912-ca3e-43e7-af33-b3a96a68426c" providerId="ADAL" clId="{88903E8B-24F4-FD40-BFA7-193DBD90B752}" dt="2022-04-29T11:32:30.515" v="4245" actId="26606"/>
          <ac:spMkLst>
            <pc:docMk/>
            <pc:sldMk cId="965195191" sldId="369"/>
            <ac:spMk id="8" creationId="{ED9FFD70-7E69-43F7-BAFF-08A75B3AE097}"/>
          </ac:spMkLst>
        </pc:spChg>
        <pc:spChg chg="add del">
          <ac:chgData name="NICCOLO' SALVATORE" userId="3c15e912-ca3e-43e7-af33-b3a96a68426c" providerId="ADAL" clId="{88903E8B-24F4-FD40-BFA7-193DBD90B752}" dt="2022-04-29T11:26:36.462" v="3994"/>
          <ac:spMkLst>
            <pc:docMk/>
            <pc:sldMk cId="965195191" sldId="369"/>
            <ac:spMk id="9" creationId="{EE1FC7B4-E4A7-4452-B413-1A623E3A7230}"/>
          </ac:spMkLst>
        </pc:spChg>
        <pc:spChg chg="add del">
          <ac:chgData name="NICCOLO' SALVATORE" userId="3c15e912-ca3e-43e7-af33-b3a96a68426c" providerId="ADAL" clId="{88903E8B-24F4-FD40-BFA7-193DBD90B752}" dt="2022-04-29T11:26:36.462" v="3994"/>
          <ac:spMkLst>
            <pc:docMk/>
            <pc:sldMk cId="965195191" sldId="369"/>
            <ac:spMk id="11" creationId="{E0709AF0-24F0-4486-B189-BE6386BDB198}"/>
          </ac:spMkLst>
        </pc:spChg>
        <pc:spChg chg="add del">
          <ac:chgData name="NICCOLO' SALVATORE" userId="3c15e912-ca3e-43e7-af33-b3a96a68426c" providerId="ADAL" clId="{88903E8B-24F4-FD40-BFA7-193DBD90B752}" dt="2022-04-29T11:26:36.462" v="3994"/>
          <ac:spMkLst>
            <pc:docMk/>
            <pc:sldMk cId="965195191" sldId="369"/>
            <ac:spMk id="13" creationId="{FBE3B62F-5853-4A3C-B050-6186351A7176}"/>
          </ac:spMkLst>
        </pc:spChg>
        <pc:spChg chg="add">
          <ac:chgData name="NICCOLO' SALVATORE" userId="3c15e912-ca3e-43e7-af33-b3a96a68426c" providerId="ADAL" clId="{88903E8B-24F4-FD40-BFA7-193DBD90B752}" dt="2022-04-29T11:32:30.515" v="4245" actId="26606"/>
          <ac:spMkLst>
            <pc:docMk/>
            <pc:sldMk cId="965195191" sldId="369"/>
            <ac:spMk id="15" creationId="{9A87AD7E-457F-4836-8DDE-FFE0F009388A}"/>
          </ac:spMkLst>
        </pc:spChg>
        <pc:picChg chg="mod">
          <ac:chgData name="NICCOLO' SALVATORE" userId="3c15e912-ca3e-43e7-af33-b3a96a68426c" providerId="ADAL" clId="{88903E8B-24F4-FD40-BFA7-193DBD90B752}" dt="2022-04-29T11:32:30.515" v="4245" actId="26606"/>
          <ac:picMkLst>
            <pc:docMk/>
            <pc:sldMk cId="965195191" sldId="369"/>
            <ac:picMk id="4" creationId="{31022CD4-DA15-ED84-0597-2F3F93652CBC}"/>
          </ac:picMkLst>
        </pc:picChg>
      </pc:sldChg>
      <pc:sldChg chg="addSp delSp modSp new mod setBg setClrOvrMap delDesignElem">
        <pc:chgData name="NICCOLO' SALVATORE" userId="3c15e912-ca3e-43e7-af33-b3a96a68426c" providerId="ADAL" clId="{88903E8B-24F4-FD40-BFA7-193DBD90B752}" dt="2022-04-29T13:23:42.357" v="4650" actId="12"/>
        <pc:sldMkLst>
          <pc:docMk/>
          <pc:sldMk cId="899054168" sldId="370"/>
        </pc:sldMkLst>
        <pc:spChg chg="mod">
          <ac:chgData name="NICCOLO' SALVATORE" userId="3c15e912-ca3e-43e7-af33-b3a96a68426c" providerId="ADAL" clId="{88903E8B-24F4-FD40-BFA7-193DBD90B752}" dt="2022-04-29T11:15:33.060" v="3777" actId="20577"/>
          <ac:spMkLst>
            <pc:docMk/>
            <pc:sldMk cId="899054168" sldId="370"/>
            <ac:spMk id="2" creationId="{05F30258-7575-9205-3C45-508CA396A7A5}"/>
          </ac:spMkLst>
        </pc:spChg>
        <pc:spChg chg="mod">
          <ac:chgData name="NICCOLO' SALVATORE" userId="3c15e912-ca3e-43e7-af33-b3a96a68426c" providerId="ADAL" clId="{88903E8B-24F4-FD40-BFA7-193DBD90B752}" dt="2022-04-29T13:23:42.357" v="4650" actId="12"/>
          <ac:spMkLst>
            <pc:docMk/>
            <pc:sldMk cId="899054168" sldId="370"/>
            <ac:spMk id="3" creationId="{26253E6F-914C-B906-B4D1-73CF9A531BE7}"/>
          </ac:spMkLst>
        </pc:spChg>
        <pc:spChg chg="add mod">
          <ac:chgData name="NICCOLO' SALVATORE" userId="3c15e912-ca3e-43e7-af33-b3a96a68426c" providerId="ADAL" clId="{88903E8B-24F4-FD40-BFA7-193DBD90B752}" dt="2022-04-29T11:15:17.847" v="3771" actId="1076"/>
          <ac:spMkLst>
            <pc:docMk/>
            <pc:sldMk cId="899054168" sldId="370"/>
            <ac:spMk id="8" creationId="{C60BB764-AB1B-55FB-B33B-6D3B5F50CCF0}"/>
          </ac:spMkLst>
        </pc:spChg>
        <pc:spChg chg="add del">
          <ac:chgData name="NICCOLO' SALVATORE" userId="3c15e912-ca3e-43e7-af33-b3a96a68426c" providerId="ADAL" clId="{88903E8B-24F4-FD40-BFA7-193DBD90B752}" dt="2022-04-29T11:26:36.462" v="3994"/>
          <ac:spMkLst>
            <pc:docMk/>
            <pc:sldMk cId="899054168" sldId="370"/>
            <ac:spMk id="9" creationId="{EE1FC7B4-E4A7-4452-B413-1A623E3A7230}"/>
          </ac:spMkLst>
        </pc:spChg>
        <pc:spChg chg="add del">
          <ac:chgData name="NICCOLO' SALVATORE" userId="3c15e912-ca3e-43e7-af33-b3a96a68426c" providerId="ADAL" clId="{88903E8B-24F4-FD40-BFA7-193DBD90B752}" dt="2022-04-29T11:26:36.462" v="3994"/>
          <ac:spMkLst>
            <pc:docMk/>
            <pc:sldMk cId="899054168" sldId="370"/>
            <ac:spMk id="11" creationId="{E0709AF0-24F0-4486-B189-BE6386BDB198}"/>
          </ac:spMkLst>
        </pc:spChg>
        <pc:spChg chg="add del">
          <ac:chgData name="NICCOLO' SALVATORE" userId="3c15e912-ca3e-43e7-af33-b3a96a68426c" providerId="ADAL" clId="{88903E8B-24F4-FD40-BFA7-193DBD90B752}" dt="2022-04-29T11:26:36.462" v="3994"/>
          <ac:spMkLst>
            <pc:docMk/>
            <pc:sldMk cId="899054168" sldId="370"/>
            <ac:spMk id="13" creationId="{FBE3B62F-5853-4A3C-B050-6186351A7176}"/>
          </ac:spMkLst>
        </pc:spChg>
        <pc:picChg chg="mod">
          <ac:chgData name="NICCOLO' SALVATORE" userId="3c15e912-ca3e-43e7-af33-b3a96a68426c" providerId="ADAL" clId="{88903E8B-24F4-FD40-BFA7-193DBD90B752}" dt="2022-04-29T11:15:14.262" v="3770" actId="1076"/>
          <ac:picMkLst>
            <pc:docMk/>
            <pc:sldMk cId="899054168" sldId="370"/>
            <ac:picMk id="4" creationId="{DE962D47-5F5C-C986-549A-3C1D8ADE915F}"/>
          </ac:picMkLst>
        </pc:picChg>
      </pc:sldChg>
      <pc:sldChg chg="new del">
        <pc:chgData name="NICCOLO' SALVATORE" userId="3c15e912-ca3e-43e7-af33-b3a96a68426c" providerId="ADAL" clId="{88903E8B-24F4-FD40-BFA7-193DBD90B752}" dt="2022-04-29T11:15:42.850" v="3780" actId="2696"/>
        <pc:sldMkLst>
          <pc:docMk/>
          <pc:sldMk cId="3279833793" sldId="371"/>
        </pc:sldMkLst>
      </pc:sldChg>
      <pc:sldChg chg="addSp delSp modSp add mod setBg delDesignElem">
        <pc:chgData name="NICCOLO' SALVATORE" userId="3c15e912-ca3e-43e7-af33-b3a96a68426c" providerId="ADAL" clId="{88903E8B-24F4-FD40-BFA7-193DBD90B752}" dt="2022-04-29T13:24:18.657" v="4658" actId="12"/>
        <pc:sldMkLst>
          <pc:docMk/>
          <pc:sldMk cId="1982534435" sldId="372"/>
        </pc:sldMkLst>
        <pc:spChg chg="mod">
          <ac:chgData name="NICCOLO' SALVATORE" userId="3c15e912-ca3e-43e7-af33-b3a96a68426c" providerId="ADAL" clId="{88903E8B-24F4-FD40-BFA7-193DBD90B752}" dt="2022-04-29T11:20:39.412" v="3854" actId="14100"/>
          <ac:spMkLst>
            <pc:docMk/>
            <pc:sldMk cId="1982534435" sldId="372"/>
            <ac:spMk id="2" creationId="{05F30258-7575-9205-3C45-508CA396A7A5}"/>
          </ac:spMkLst>
        </pc:spChg>
        <pc:spChg chg="mod">
          <ac:chgData name="NICCOLO' SALVATORE" userId="3c15e912-ca3e-43e7-af33-b3a96a68426c" providerId="ADAL" clId="{88903E8B-24F4-FD40-BFA7-193DBD90B752}" dt="2022-04-29T11:28:46.636" v="4154" actId="27636"/>
          <ac:spMkLst>
            <pc:docMk/>
            <pc:sldMk cId="1982534435" sldId="372"/>
            <ac:spMk id="3" creationId="{26253E6F-914C-B906-B4D1-73CF9A531BE7}"/>
          </ac:spMkLst>
        </pc:spChg>
        <pc:spChg chg="del">
          <ac:chgData name="NICCOLO' SALVATORE" userId="3c15e912-ca3e-43e7-af33-b3a96a68426c" providerId="ADAL" clId="{88903E8B-24F4-FD40-BFA7-193DBD90B752}" dt="2022-04-29T11:16:15.900" v="3788" actId="478"/>
          <ac:spMkLst>
            <pc:docMk/>
            <pc:sldMk cId="1982534435" sldId="372"/>
            <ac:spMk id="8" creationId="{C60BB764-AB1B-55FB-B33B-6D3B5F50CCF0}"/>
          </ac:spMkLst>
        </pc:spChg>
        <pc:spChg chg="del">
          <ac:chgData name="NICCOLO' SALVATORE" userId="3c15e912-ca3e-43e7-af33-b3a96a68426c" providerId="ADAL" clId="{88903E8B-24F4-FD40-BFA7-193DBD90B752}" dt="2022-04-29T11:26:36.462" v="3994"/>
          <ac:spMkLst>
            <pc:docMk/>
            <pc:sldMk cId="1982534435" sldId="372"/>
            <ac:spMk id="9" creationId="{EE1FC7B4-E4A7-4452-B413-1A623E3A7230}"/>
          </ac:spMkLst>
        </pc:spChg>
        <pc:spChg chg="add mod">
          <ac:chgData name="NICCOLO' SALVATORE" userId="3c15e912-ca3e-43e7-af33-b3a96a68426c" providerId="ADAL" clId="{88903E8B-24F4-FD40-BFA7-193DBD90B752}" dt="2022-04-29T11:27:03.676" v="4047" actId="27636"/>
          <ac:spMkLst>
            <pc:docMk/>
            <pc:sldMk cId="1982534435" sldId="372"/>
            <ac:spMk id="10" creationId="{02CDFC24-E31F-EF3F-76D9-175194CE0D8B}"/>
          </ac:spMkLst>
        </pc:spChg>
        <pc:spChg chg="del">
          <ac:chgData name="NICCOLO' SALVATORE" userId="3c15e912-ca3e-43e7-af33-b3a96a68426c" providerId="ADAL" clId="{88903E8B-24F4-FD40-BFA7-193DBD90B752}" dt="2022-04-29T11:26:36.462" v="3994"/>
          <ac:spMkLst>
            <pc:docMk/>
            <pc:sldMk cId="1982534435" sldId="372"/>
            <ac:spMk id="11" creationId="{E0709AF0-24F0-4486-B189-BE6386BDB198}"/>
          </ac:spMkLst>
        </pc:spChg>
        <pc:spChg chg="del">
          <ac:chgData name="NICCOLO' SALVATORE" userId="3c15e912-ca3e-43e7-af33-b3a96a68426c" providerId="ADAL" clId="{88903E8B-24F4-FD40-BFA7-193DBD90B752}" dt="2022-04-29T11:26:36.462" v="3994"/>
          <ac:spMkLst>
            <pc:docMk/>
            <pc:sldMk cId="1982534435" sldId="372"/>
            <ac:spMk id="13" creationId="{FBE3B62F-5853-4A3C-B050-6186351A7176}"/>
          </ac:spMkLst>
        </pc:spChg>
        <pc:spChg chg="add del mod">
          <ac:chgData name="NICCOLO' SALVATORE" userId="3c15e912-ca3e-43e7-af33-b3a96a68426c" providerId="ADAL" clId="{88903E8B-24F4-FD40-BFA7-193DBD90B752}" dt="2022-04-29T11:18:08.203" v="3823" actId="478"/>
          <ac:spMkLst>
            <pc:docMk/>
            <pc:sldMk cId="1982534435" sldId="372"/>
            <ac:spMk id="15" creationId="{BAADA412-3857-36C1-E240-D659DD3862C6}"/>
          </ac:spMkLst>
        </pc:spChg>
        <pc:spChg chg="add mod">
          <ac:chgData name="NICCOLO' SALVATORE" userId="3c15e912-ca3e-43e7-af33-b3a96a68426c" providerId="ADAL" clId="{88903E8B-24F4-FD40-BFA7-193DBD90B752}" dt="2022-04-29T11:27:03.674" v="4046" actId="27636"/>
          <ac:spMkLst>
            <pc:docMk/>
            <pc:sldMk cId="1982534435" sldId="372"/>
            <ac:spMk id="16" creationId="{AEAF0C80-B926-8F29-083D-CD153D3F3F40}"/>
          </ac:spMkLst>
        </pc:spChg>
        <pc:spChg chg="add mod">
          <ac:chgData name="NICCOLO' SALVATORE" userId="3c15e912-ca3e-43e7-af33-b3a96a68426c" providerId="ADAL" clId="{88903E8B-24F4-FD40-BFA7-193DBD90B752}" dt="2022-04-29T13:24:18.657" v="4658" actId="12"/>
          <ac:spMkLst>
            <pc:docMk/>
            <pc:sldMk cId="1982534435" sldId="372"/>
            <ac:spMk id="17" creationId="{B9A616F7-AA36-85CB-B132-07E41C64B4E5}"/>
          </ac:spMkLst>
        </pc:spChg>
        <pc:picChg chg="del">
          <ac:chgData name="NICCOLO' SALVATORE" userId="3c15e912-ca3e-43e7-af33-b3a96a68426c" providerId="ADAL" clId="{88903E8B-24F4-FD40-BFA7-193DBD90B752}" dt="2022-04-29T11:16:17.029" v="3789" actId="478"/>
          <ac:picMkLst>
            <pc:docMk/>
            <pc:sldMk cId="1982534435" sldId="372"/>
            <ac:picMk id="4" creationId="{DE962D47-5F5C-C986-549A-3C1D8ADE915F}"/>
          </ac:picMkLst>
        </pc:picChg>
        <pc:picChg chg="mod">
          <ac:chgData name="NICCOLO' SALVATORE" userId="3c15e912-ca3e-43e7-af33-b3a96a68426c" providerId="ADAL" clId="{88903E8B-24F4-FD40-BFA7-193DBD90B752}" dt="2022-04-29T11:17:47.843" v="3819" actId="1076"/>
          <ac:picMkLst>
            <pc:docMk/>
            <pc:sldMk cId="1982534435" sldId="372"/>
            <ac:picMk id="12" creationId="{36004226-3C10-49E4-1A80-38CBF0FF3360}"/>
          </ac:picMkLst>
        </pc:picChg>
        <pc:picChg chg="mod">
          <ac:chgData name="NICCOLO' SALVATORE" userId="3c15e912-ca3e-43e7-af33-b3a96a68426c" providerId="ADAL" clId="{88903E8B-24F4-FD40-BFA7-193DBD90B752}" dt="2022-04-29T11:18:03.296" v="3821" actId="1076"/>
          <ac:picMkLst>
            <pc:docMk/>
            <pc:sldMk cId="1982534435" sldId="372"/>
            <ac:picMk id="14" creationId="{FDC95D9E-A316-AF93-85D1-D9918EEDA446}"/>
          </ac:picMkLst>
        </pc:picChg>
      </pc:sldChg>
      <pc:sldChg chg="addSp delSp modSp new mod setBg addAnim setClrOvrMap delDesignElem">
        <pc:chgData name="NICCOLO' SALVATORE" userId="3c15e912-ca3e-43e7-af33-b3a96a68426c" providerId="ADAL" clId="{88903E8B-24F4-FD40-BFA7-193DBD90B752}" dt="2022-04-29T14:00:15.900" v="4660" actId="20577"/>
        <pc:sldMkLst>
          <pc:docMk/>
          <pc:sldMk cId="602152547" sldId="373"/>
        </pc:sldMkLst>
        <pc:spChg chg="mod">
          <ac:chgData name="NICCOLO' SALVATORE" userId="3c15e912-ca3e-43e7-af33-b3a96a68426c" providerId="ADAL" clId="{88903E8B-24F4-FD40-BFA7-193DBD90B752}" dt="2022-04-29T14:00:15.900" v="4660" actId="20577"/>
          <ac:spMkLst>
            <pc:docMk/>
            <pc:sldMk cId="602152547" sldId="373"/>
            <ac:spMk id="2" creationId="{15A9BE31-8F66-497B-EE23-56DB5238668C}"/>
          </ac:spMkLst>
        </pc:spChg>
        <pc:spChg chg="del mod">
          <ac:chgData name="NICCOLO' SALVATORE" userId="3c15e912-ca3e-43e7-af33-b3a96a68426c" providerId="ADAL" clId="{88903E8B-24F4-FD40-BFA7-193DBD90B752}" dt="2022-04-29T11:21:51.918" v="3965" actId="478"/>
          <ac:spMkLst>
            <pc:docMk/>
            <pc:sldMk cId="602152547" sldId="373"/>
            <ac:spMk id="3" creationId="{EE31E5B0-AA86-6966-2A75-DCA15D555FE3}"/>
          </ac:spMkLst>
        </pc:spChg>
        <pc:spChg chg="add">
          <ac:chgData name="NICCOLO' SALVATORE" userId="3c15e912-ca3e-43e7-af33-b3a96a68426c" providerId="ADAL" clId="{88903E8B-24F4-FD40-BFA7-193DBD90B752}" dt="2022-04-29T11:32:42.097" v="4246" actId="26606"/>
          <ac:spMkLst>
            <pc:docMk/>
            <pc:sldMk cId="602152547" sldId="373"/>
            <ac:spMk id="6" creationId="{4FA533C5-33E3-4611-AF9F-72811D8B26A6}"/>
          </ac:spMkLst>
        </pc:spChg>
        <pc:spChg chg="add del">
          <ac:chgData name="NICCOLO' SALVATORE" userId="3c15e912-ca3e-43e7-af33-b3a96a68426c" providerId="ADAL" clId="{88903E8B-24F4-FD40-BFA7-193DBD90B752}" dt="2022-04-29T11:22:16.017" v="3974" actId="26606"/>
          <ac:spMkLst>
            <pc:docMk/>
            <pc:sldMk cId="602152547" sldId="373"/>
            <ac:spMk id="7" creationId="{DA3C47C2-33A2-44B2-BEAB-FEB679075C24}"/>
          </ac:spMkLst>
        </pc:spChg>
        <pc:spChg chg="add">
          <ac:chgData name="NICCOLO' SALVATORE" userId="3c15e912-ca3e-43e7-af33-b3a96a68426c" providerId="ADAL" clId="{88903E8B-24F4-FD40-BFA7-193DBD90B752}" dt="2022-04-29T11:32:42.097" v="4246" actId="26606"/>
          <ac:spMkLst>
            <pc:docMk/>
            <pc:sldMk cId="602152547" sldId="373"/>
            <ac:spMk id="8" creationId="{78C6C821-FEE1-4EB6-9590-C021440C77DE}"/>
          </ac:spMkLst>
        </pc:spChg>
        <pc:spChg chg="add del">
          <ac:chgData name="NICCOLO' SALVATORE" userId="3c15e912-ca3e-43e7-af33-b3a96a68426c" providerId="ADAL" clId="{88903E8B-24F4-FD40-BFA7-193DBD90B752}" dt="2022-04-29T11:22:16.017" v="3974" actId="26606"/>
          <ac:spMkLst>
            <pc:docMk/>
            <pc:sldMk cId="602152547" sldId="373"/>
            <ac:spMk id="9" creationId="{AD182BA8-54AD-4D9F-8264-B0FA8BB47D7C}"/>
          </ac:spMkLst>
        </pc:spChg>
        <pc:spChg chg="add del">
          <ac:chgData name="NICCOLO' SALVATORE" userId="3c15e912-ca3e-43e7-af33-b3a96a68426c" providerId="ADAL" clId="{88903E8B-24F4-FD40-BFA7-193DBD90B752}" dt="2022-04-29T11:22:16.017" v="3974" actId="26606"/>
          <ac:spMkLst>
            <pc:docMk/>
            <pc:sldMk cId="602152547" sldId="373"/>
            <ac:spMk id="11" creationId="{4ED83379-0499-45E1-AB78-6AA230F96442}"/>
          </ac:spMkLst>
        </pc:spChg>
        <pc:spChg chg="add del">
          <ac:chgData name="NICCOLO' SALVATORE" userId="3c15e912-ca3e-43e7-af33-b3a96a68426c" providerId="ADAL" clId="{88903E8B-24F4-FD40-BFA7-193DBD90B752}" dt="2022-04-29T11:22:16.011" v="3973" actId="26606"/>
          <ac:spMkLst>
            <pc:docMk/>
            <pc:sldMk cId="602152547" sldId="373"/>
            <ac:spMk id="16" creationId="{FB5B0058-AF13-4859-B429-4EDDE2A26F7F}"/>
          </ac:spMkLst>
        </pc:spChg>
        <pc:spChg chg="add">
          <ac:chgData name="NICCOLO' SALVATORE" userId="3c15e912-ca3e-43e7-af33-b3a96a68426c" providerId="ADAL" clId="{88903E8B-24F4-FD40-BFA7-193DBD90B752}" dt="2022-04-29T11:32:42.097" v="4246" actId="26606"/>
          <ac:spMkLst>
            <pc:docMk/>
            <pc:sldMk cId="602152547" sldId="373"/>
            <ac:spMk id="17" creationId="{87F0FDC4-AD8C-47D9-9131-623C98ADB0AE}"/>
          </ac:spMkLst>
        </pc:spChg>
        <pc:spChg chg="add">
          <ac:chgData name="NICCOLO' SALVATORE" userId="3c15e912-ca3e-43e7-af33-b3a96a68426c" providerId="ADAL" clId="{88903E8B-24F4-FD40-BFA7-193DBD90B752}" dt="2022-04-29T11:32:42.097" v="4246" actId="26606"/>
          <ac:spMkLst>
            <pc:docMk/>
            <pc:sldMk cId="602152547" sldId="373"/>
            <ac:spMk id="19" creationId="{DE27238C-8EAF-4098-86E6-7723B7DAE601}"/>
          </ac:spMkLst>
        </pc:spChg>
        <pc:spChg chg="add">
          <ac:chgData name="NICCOLO' SALVATORE" userId="3c15e912-ca3e-43e7-af33-b3a96a68426c" providerId="ADAL" clId="{88903E8B-24F4-FD40-BFA7-193DBD90B752}" dt="2022-04-29T11:32:42.097" v="4246" actId="26606"/>
          <ac:spMkLst>
            <pc:docMk/>
            <pc:sldMk cId="602152547" sldId="373"/>
            <ac:spMk id="21" creationId="{992F97B1-1891-4FCC-9E5F-BA97EDB48F89}"/>
          </ac:spMkLst>
        </pc:spChg>
        <pc:spChg chg="add del">
          <ac:chgData name="NICCOLO' SALVATORE" userId="3c15e912-ca3e-43e7-af33-b3a96a68426c" providerId="ADAL" clId="{88903E8B-24F4-FD40-BFA7-193DBD90B752}" dt="2022-04-29T11:26:36.462" v="3994"/>
          <ac:spMkLst>
            <pc:docMk/>
            <pc:sldMk cId="602152547" sldId="373"/>
            <ac:spMk id="22" creationId="{DA3C47C2-33A2-44B2-BEAB-FEB679075C24}"/>
          </ac:spMkLst>
        </pc:spChg>
        <pc:spChg chg="add del">
          <ac:chgData name="NICCOLO' SALVATORE" userId="3c15e912-ca3e-43e7-af33-b3a96a68426c" providerId="ADAL" clId="{88903E8B-24F4-FD40-BFA7-193DBD90B752}" dt="2022-04-29T11:26:36.462" v="3994"/>
          <ac:spMkLst>
            <pc:docMk/>
            <pc:sldMk cId="602152547" sldId="373"/>
            <ac:spMk id="23" creationId="{AD182BA8-54AD-4D9F-8264-B0FA8BB47D7C}"/>
          </ac:spMkLst>
        </pc:spChg>
        <pc:spChg chg="add del">
          <ac:chgData name="NICCOLO' SALVATORE" userId="3c15e912-ca3e-43e7-af33-b3a96a68426c" providerId="ADAL" clId="{88903E8B-24F4-FD40-BFA7-193DBD90B752}" dt="2022-04-29T11:26:36.462" v="3994"/>
          <ac:spMkLst>
            <pc:docMk/>
            <pc:sldMk cId="602152547" sldId="373"/>
            <ac:spMk id="24" creationId="{4ED83379-0499-45E1-AB78-6AA230F96442}"/>
          </ac:spMkLst>
        </pc:spChg>
        <pc:spChg chg="add">
          <ac:chgData name="NICCOLO' SALVATORE" userId="3c15e912-ca3e-43e7-af33-b3a96a68426c" providerId="ADAL" clId="{88903E8B-24F4-FD40-BFA7-193DBD90B752}" dt="2022-04-29T11:32:42.097" v="4246" actId="26606"/>
          <ac:spMkLst>
            <pc:docMk/>
            <pc:sldMk cId="602152547" sldId="373"/>
            <ac:spMk id="25" creationId="{B61A74B3-E247-44D4-8C48-FAE8E2056401}"/>
          </ac:spMkLst>
        </pc:spChg>
        <pc:picChg chg="add">
          <ac:chgData name="NICCOLO' SALVATORE" userId="3c15e912-ca3e-43e7-af33-b3a96a68426c" providerId="ADAL" clId="{88903E8B-24F4-FD40-BFA7-193DBD90B752}" dt="2022-04-29T11:32:42.097" v="4246" actId="26606"/>
          <ac:picMkLst>
            <pc:docMk/>
            <pc:sldMk cId="602152547" sldId="373"/>
            <ac:picMk id="4" creationId="{91B28F63-CF00-448F-B141-FE33C33B1891}"/>
          </ac:picMkLst>
        </pc:picChg>
        <pc:picChg chg="add">
          <ac:chgData name="NICCOLO' SALVATORE" userId="3c15e912-ca3e-43e7-af33-b3a96a68426c" providerId="ADAL" clId="{88903E8B-24F4-FD40-BFA7-193DBD90B752}" dt="2022-04-29T11:32:42.097" v="4246" actId="26606"/>
          <ac:picMkLst>
            <pc:docMk/>
            <pc:sldMk cId="602152547" sldId="373"/>
            <ac:picMk id="5" creationId="{2AE609E2-8522-44E4-9077-980E5BCF3E14}"/>
          </ac:picMkLst>
        </pc:picChg>
        <pc:picChg chg="add">
          <ac:chgData name="NICCOLO' SALVATORE" userId="3c15e912-ca3e-43e7-af33-b3a96a68426c" providerId="ADAL" clId="{88903E8B-24F4-FD40-BFA7-193DBD90B752}" dt="2022-04-29T11:32:42.097" v="4246" actId="26606"/>
          <ac:picMkLst>
            <pc:docMk/>
            <pc:sldMk cId="602152547" sldId="373"/>
            <ac:picMk id="13" creationId="{8949AD42-25FD-4C3D-9EEE-B7FEC5809988}"/>
          </ac:picMkLst>
        </pc:picChg>
        <pc:picChg chg="add">
          <ac:chgData name="NICCOLO' SALVATORE" userId="3c15e912-ca3e-43e7-af33-b3a96a68426c" providerId="ADAL" clId="{88903E8B-24F4-FD40-BFA7-193DBD90B752}" dt="2022-04-29T11:32:42.097" v="4246" actId="26606"/>
          <ac:picMkLst>
            <pc:docMk/>
            <pc:sldMk cId="602152547" sldId="373"/>
            <ac:picMk id="15" creationId="{6AC7D913-60B7-4603-881B-831DA5D3A940}"/>
          </ac:picMkLst>
        </pc:picChg>
        <pc:cxnChg chg="add del">
          <ac:chgData name="NICCOLO' SALVATORE" userId="3c15e912-ca3e-43e7-af33-b3a96a68426c" providerId="ADAL" clId="{88903E8B-24F4-FD40-BFA7-193DBD90B752}" dt="2022-04-29T11:22:16.011" v="3973" actId="26606"/>
          <ac:cxnSpMkLst>
            <pc:docMk/>
            <pc:sldMk cId="602152547" sldId="373"/>
            <ac:cxnSpMk id="18" creationId="{EC4521DE-248E-440D-AAD6-FD9E7D34B3BF}"/>
          </ac:cxnSpMkLst>
        </pc:cxnChg>
        <pc:cxnChg chg="add del">
          <ac:chgData name="NICCOLO' SALVATORE" userId="3c15e912-ca3e-43e7-af33-b3a96a68426c" providerId="ADAL" clId="{88903E8B-24F4-FD40-BFA7-193DBD90B752}" dt="2022-04-29T11:22:16.011" v="3973" actId="26606"/>
          <ac:cxnSpMkLst>
            <pc:docMk/>
            <pc:sldMk cId="602152547" sldId="373"/>
            <ac:cxnSpMk id="20" creationId="{442C13FA-4C0F-42D0-9626-5BA6040D8C31}"/>
          </ac:cxnSpMkLst>
        </pc:cxnChg>
      </pc:sldChg>
      <pc:sldChg chg="addSp delSp modSp new mod ord setBg">
        <pc:chgData name="NICCOLO' SALVATORE" userId="3c15e912-ca3e-43e7-af33-b3a96a68426c" providerId="ADAL" clId="{88903E8B-24F4-FD40-BFA7-193DBD90B752}" dt="2022-04-29T16:37:52.854" v="6670" actId="14100"/>
        <pc:sldMkLst>
          <pc:docMk/>
          <pc:sldMk cId="3315304038" sldId="374"/>
        </pc:sldMkLst>
        <pc:spChg chg="mod">
          <ac:chgData name="NICCOLO' SALVATORE" userId="3c15e912-ca3e-43e7-af33-b3a96a68426c" providerId="ADAL" clId="{88903E8B-24F4-FD40-BFA7-193DBD90B752}" dt="2022-04-29T16:37:52.854" v="6670" actId="14100"/>
          <ac:spMkLst>
            <pc:docMk/>
            <pc:sldMk cId="3315304038" sldId="374"/>
            <ac:spMk id="2" creationId="{9963D461-80F4-3571-C8F7-D8A41E98ECC3}"/>
          </ac:spMkLst>
        </pc:spChg>
        <pc:spChg chg="del">
          <ac:chgData name="NICCOLO' SALVATORE" userId="3c15e912-ca3e-43e7-af33-b3a96a68426c" providerId="ADAL" clId="{88903E8B-24F4-FD40-BFA7-193DBD90B752}" dt="2022-04-29T16:19:45.871" v="4753" actId="478"/>
          <ac:spMkLst>
            <pc:docMk/>
            <pc:sldMk cId="3315304038" sldId="374"/>
            <ac:spMk id="3" creationId="{3C3CD80E-1090-71FC-AA17-CB79270A9130}"/>
          </ac:spMkLst>
        </pc:spChg>
        <pc:spChg chg="add mod ord">
          <ac:chgData name="NICCOLO' SALVATORE" userId="3c15e912-ca3e-43e7-af33-b3a96a68426c" providerId="ADAL" clId="{88903E8B-24F4-FD40-BFA7-193DBD90B752}" dt="2022-04-29T16:36:59.939" v="6654" actId="26606"/>
          <ac:spMkLst>
            <pc:docMk/>
            <pc:sldMk cId="3315304038" sldId="374"/>
            <ac:spMk id="4" creationId="{F1B5819B-16A1-1AFF-C9A7-78336BA41AD7}"/>
          </ac:spMkLst>
        </pc:spChg>
        <pc:spChg chg="add mod">
          <ac:chgData name="NICCOLO' SALVATORE" userId="3c15e912-ca3e-43e7-af33-b3a96a68426c" providerId="ADAL" clId="{88903E8B-24F4-FD40-BFA7-193DBD90B752}" dt="2022-04-29T16:37:38.063" v="6667" actId="12"/>
          <ac:spMkLst>
            <pc:docMk/>
            <pc:sldMk cId="3315304038" sldId="374"/>
            <ac:spMk id="5" creationId="{215B176A-62D8-E4E5-DC44-5B6EF2CD2A4C}"/>
          </ac:spMkLst>
        </pc:spChg>
        <pc:spChg chg="add">
          <ac:chgData name="NICCOLO' SALVATORE" userId="3c15e912-ca3e-43e7-af33-b3a96a68426c" providerId="ADAL" clId="{88903E8B-24F4-FD40-BFA7-193DBD90B752}" dt="2022-04-29T16:36:59.939" v="6654" actId="26606"/>
          <ac:spMkLst>
            <pc:docMk/>
            <pc:sldMk cId="3315304038" sldId="374"/>
            <ac:spMk id="12" creationId="{C8A3C342-1D03-412F-8DD3-BF519E8E0AE9}"/>
          </ac:spMkLst>
        </pc:spChg>
        <pc:spChg chg="add">
          <ac:chgData name="NICCOLO' SALVATORE" userId="3c15e912-ca3e-43e7-af33-b3a96a68426c" providerId="ADAL" clId="{88903E8B-24F4-FD40-BFA7-193DBD90B752}" dt="2022-04-29T16:36:59.939" v="6654" actId="26606"/>
          <ac:spMkLst>
            <pc:docMk/>
            <pc:sldMk cId="3315304038" sldId="374"/>
            <ac:spMk id="14" creationId="{81CC9B02-E087-4350-AEBD-2C3CF001AF01}"/>
          </ac:spMkLst>
        </pc:spChg>
        <pc:picChg chg="mod">
          <ac:chgData name="NICCOLO' SALVATORE" userId="3c15e912-ca3e-43e7-af33-b3a96a68426c" providerId="ADAL" clId="{88903E8B-24F4-FD40-BFA7-193DBD90B752}" dt="2022-04-29T16:36:59.939" v="6654" actId="26606"/>
          <ac:picMkLst>
            <pc:docMk/>
            <pc:sldMk cId="3315304038" sldId="374"/>
            <ac:picMk id="6" creationId="{24819CE1-645A-E361-29A7-5EB351160269}"/>
          </ac:picMkLst>
        </pc:picChg>
        <pc:picChg chg="mod">
          <ac:chgData name="NICCOLO' SALVATORE" userId="3c15e912-ca3e-43e7-af33-b3a96a68426c" providerId="ADAL" clId="{88903E8B-24F4-FD40-BFA7-193DBD90B752}" dt="2022-04-29T16:37:05.974" v="6657" actId="14100"/>
          <ac:picMkLst>
            <pc:docMk/>
            <pc:sldMk cId="3315304038" sldId="374"/>
            <ac:picMk id="7" creationId="{14EBE338-9298-B6CF-00EC-806264E3CD4F}"/>
          </ac:picMkLst>
        </pc:picChg>
      </pc:sldChg>
      <pc:sldChg chg="addSp delSp modSp new mod">
        <pc:chgData name="NICCOLO' SALVATORE" userId="3c15e912-ca3e-43e7-af33-b3a96a68426c" providerId="ADAL" clId="{88903E8B-24F4-FD40-BFA7-193DBD90B752}" dt="2022-04-29T16:34:55.918" v="6641" actId="1076"/>
        <pc:sldMkLst>
          <pc:docMk/>
          <pc:sldMk cId="3469171764" sldId="375"/>
        </pc:sldMkLst>
        <pc:spChg chg="mod">
          <ac:chgData name="NICCOLO' SALVATORE" userId="3c15e912-ca3e-43e7-af33-b3a96a68426c" providerId="ADAL" clId="{88903E8B-24F4-FD40-BFA7-193DBD90B752}" dt="2022-04-29T16:33:39.730" v="6637" actId="1076"/>
          <ac:spMkLst>
            <pc:docMk/>
            <pc:sldMk cId="3469171764" sldId="375"/>
            <ac:spMk id="2" creationId="{DDCA1C00-6C29-23B2-16BD-17185E35ACF0}"/>
          </ac:spMkLst>
        </pc:spChg>
        <pc:spChg chg="del">
          <ac:chgData name="NICCOLO' SALVATORE" userId="3c15e912-ca3e-43e7-af33-b3a96a68426c" providerId="ADAL" clId="{88903E8B-24F4-FD40-BFA7-193DBD90B752}" dt="2022-04-29T16:32:36.770" v="6619" actId="478"/>
          <ac:spMkLst>
            <pc:docMk/>
            <pc:sldMk cId="3469171764" sldId="375"/>
            <ac:spMk id="3" creationId="{687E8398-8AA8-9F6F-5A72-EB05590254AC}"/>
          </ac:spMkLst>
        </pc:spChg>
        <pc:picChg chg="add mod">
          <ac:chgData name="NICCOLO' SALVATORE" userId="3c15e912-ca3e-43e7-af33-b3a96a68426c" providerId="ADAL" clId="{88903E8B-24F4-FD40-BFA7-193DBD90B752}" dt="2022-04-29T16:34:55.918" v="6641" actId="1076"/>
          <ac:picMkLst>
            <pc:docMk/>
            <pc:sldMk cId="3469171764" sldId="375"/>
            <ac:picMk id="5" creationId="{0BFB4E09-6D24-094E-C674-00F531759C2E}"/>
          </ac:picMkLst>
        </pc:picChg>
      </pc:sldChg>
      <pc:sldChg chg="addSp modSp add mod">
        <pc:chgData name="NICCOLO' SALVATORE" userId="3c15e912-ca3e-43e7-af33-b3a96a68426c" providerId="ADAL" clId="{88903E8B-24F4-FD40-BFA7-193DBD90B752}" dt="2022-04-30T10:29:06.339" v="9047" actId="1076"/>
        <pc:sldMkLst>
          <pc:docMk/>
          <pc:sldMk cId="1437309485" sldId="376"/>
        </pc:sldMkLst>
        <pc:spChg chg="mod">
          <ac:chgData name="NICCOLO' SALVATORE" userId="3c15e912-ca3e-43e7-af33-b3a96a68426c" providerId="ADAL" clId="{88903E8B-24F4-FD40-BFA7-193DBD90B752}" dt="2022-04-30T10:29:06.339" v="9047" actId="1076"/>
          <ac:spMkLst>
            <pc:docMk/>
            <pc:sldMk cId="1437309485" sldId="376"/>
            <ac:spMk id="2" creationId="{7C7BEE9E-7E2F-4102-81C7-1E941C0DDEB0}"/>
          </ac:spMkLst>
        </pc:spChg>
        <pc:spChg chg="mod">
          <ac:chgData name="NICCOLO' SALVATORE" userId="3c15e912-ca3e-43e7-af33-b3a96a68426c" providerId="ADAL" clId="{88903E8B-24F4-FD40-BFA7-193DBD90B752}" dt="2022-04-30T09:37:32.912" v="6819" actId="1076"/>
          <ac:spMkLst>
            <pc:docMk/>
            <pc:sldMk cId="1437309485" sldId="376"/>
            <ac:spMk id="3" creationId="{C99EF632-D63B-403F-976E-9077EFBCE400}"/>
          </ac:spMkLst>
        </pc:spChg>
        <pc:spChg chg="add mod">
          <ac:chgData name="NICCOLO' SALVATORE" userId="3c15e912-ca3e-43e7-af33-b3a96a68426c" providerId="ADAL" clId="{88903E8B-24F4-FD40-BFA7-193DBD90B752}" dt="2022-04-30T09:37:05.496" v="6814" actId="1076"/>
          <ac:spMkLst>
            <pc:docMk/>
            <pc:sldMk cId="1437309485" sldId="376"/>
            <ac:spMk id="5" creationId="{1491FAEF-34BB-4C4C-F750-7292CC6C4A25}"/>
          </ac:spMkLst>
        </pc:spChg>
        <pc:spChg chg="add mod">
          <ac:chgData name="NICCOLO' SALVATORE" userId="3c15e912-ca3e-43e7-af33-b3a96a68426c" providerId="ADAL" clId="{88903E8B-24F4-FD40-BFA7-193DBD90B752}" dt="2022-04-30T09:36:57.078" v="6813" actId="1076"/>
          <ac:spMkLst>
            <pc:docMk/>
            <pc:sldMk cId="1437309485" sldId="376"/>
            <ac:spMk id="6" creationId="{346133F6-D293-BDD3-8ABF-817D577E24EE}"/>
          </ac:spMkLst>
        </pc:spChg>
        <pc:picChg chg="mod">
          <ac:chgData name="NICCOLO' SALVATORE" userId="3c15e912-ca3e-43e7-af33-b3a96a68426c" providerId="ADAL" clId="{88903E8B-24F4-FD40-BFA7-193DBD90B752}" dt="2022-04-30T09:36:25.143" v="6788" actId="1076"/>
          <ac:picMkLst>
            <pc:docMk/>
            <pc:sldMk cId="1437309485" sldId="376"/>
            <ac:picMk id="4" creationId="{4209CE8B-0643-1997-3150-65DE602C5A1E}"/>
          </ac:picMkLst>
        </pc:picChg>
        <pc:picChg chg="mod">
          <ac:chgData name="NICCOLO' SALVATORE" userId="3c15e912-ca3e-43e7-af33-b3a96a68426c" providerId="ADAL" clId="{88903E8B-24F4-FD40-BFA7-193DBD90B752}" dt="2022-04-30T09:37:17.345" v="6816" actId="1076"/>
          <ac:picMkLst>
            <pc:docMk/>
            <pc:sldMk cId="1437309485" sldId="376"/>
            <ac:picMk id="7" creationId="{71B8EBCC-DA9F-241C-8F72-CE15213BB489}"/>
          </ac:picMkLst>
        </pc:picChg>
      </pc:sldChg>
      <pc:sldChg chg="delSp modSp add mod">
        <pc:chgData name="NICCOLO' SALVATORE" userId="3c15e912-ca3e-43e7-af33-b3a96a68426c" providerId="ADAL" clId="{88903E8B-24F4-FD40-BFA7-193DBD90B752}" dt="2022-04-30T09:47:06.894" v="7800" actId="14100"/>
        <pc:sldMkLst>
          <pc:docMk/>
          <pc:sldMk cId="2630158065" sldId="377"/>
        </pc:sldMkLst>
        <pc:spChg chg="mod">
          <ac:chgData name="NICCOLO' SALVATORE" userId="3c15e912-ca3e-43e7-af33-b3a96a68426c" providerId="ADAL" clId="{88903E8B-24F4-FD40-BFA7-193DBD90B752}" dt="2022-04-30T09:38:07.161" v="6833" actId="20577"/>
          <ac:spMkLst>
            <pc:docMk/>
            <pc:sldMk cId="2630158065" sldId="377"/>
            <ac:spMk id="2" creationId="{7C7BEE9E-7E2F-4102-81C7-1E941C0DDEB0}"/>
          </ac:spMkLst>
        </pc:spChg>
        <pc:spChg chg="mod">
          <ac:chgData name="NICCOLO' SALVATORE" userId="3c15e912-ca3e-43e7-af33-b3a96a68426c" providerId="ADAL" clId="{88903E8B-24F4-FD40-BFA7-193DBD90B752}" dt="2022-04-30T09:46:27.927" v="7791" actId="14100"/>
          <ac:spMkLst>
            <pc:docMk/>
            <pc:sldMk cId="2630158065" sldId="377"/>
            <ac:spMk id="3" creationId="{C99EF632-D63B-403F-976E-9077EFBCE400}"/>
          </ac:spMkLst>
        </pc:spChg>
        <pc:spChg chg="mod">
          <ac:chgData name="NICCOLO' SALVATORE" userId="3c15e912-ca3e-43e7-af33-b3a96a68426c" providerId="ADAL" clId="{88903E8B-24F4-FD40-BFA7-193DBD90B752}" dt="2022-04-30T09:46:32.344" v="7792" actId="1076"/>
          <ac:spMkLst>
            <pc:docMk/>
            <pc:sldMk cId="2630158065" sldId="377"/>
            <ac:spMk id="5" creationId="{1491FAEF-34BB-4C4C-F750-7292CC6C4A25}"/>
          </ac:spMkLst>
        </pc:spChg>
        <pc:spChg chg="mod">
          <ac:chgData name="NICCOLO' SALVATORE" userId="3c15e912-ca3e-43e7-af33-b3a96a68426c" providerId="ADAL" clId="{88903E8B-24F4-FD40-BFA7-193DBD90B752}" dt="2022-04-30T09:46:50.894" v="7797" actId="1076"/>
          <ac:spMkLst>
            <pc:docMk/>
            <pc:sldMk cId="2630158065" sldId="377"/>
            <ac:spMk id="6" creationId="{346133F6-D293-BDD3-8ABF-817D577E24EE}"/>
          </ac:spMkLst>
        </pc:spChg>
        <pc:picChg chg="del mod">
          <ac:chgData name="NICCOLO' SALVATORE" userId="3c15e912-ca3e-43e7-af33-b3a96a68426c" providerId="ADAL" clId="{88903E8B-24F4-FD40-BFA7-193DBD90B752}" dt="2022-04-30T09:43:12.173" v="7503" actId="478"/>
          <ac:picMkLst>
            <pc:docMk/>
            <pc:sldMk cId="2630158065" sldId="377"/>
            <ac:picMk id="4" creationId="{4209CE8B-0643-1997-3150-65DE602C5A1E}"/>
          </ac:picMkLst>
        </pc:picChg>
        <pc:picChg chg="del mod">
          <ac:chgData name="NICCOLO' SALVATORE" userId="3c15e912-ca3e-43e7-af33-b3a96a68426c" providerId="ADAL" clId="{88903E8B-24F4-FD40-BFA7-193DBD90B752}" dt="2022-04-30T09:43:10.979" v="7502" actId="478"/>
          <ac:picMkLst>
            <pc:docMk/>
            <pc:sldMk cId="2630158065" sldId="377"/>
            <ac:picMk id="7" creationId="{71B8EBCC-DA9F-241C-8F72-CE15213BB489}"/>
          </ac:picMkLst>
        </pc:picChg>
        <pc:picChg chg="mod">
          <ac:chgData name="NICCOLO' SALVATORE" userId="3c15e912-ca3e-43e7-af33-b3a96a68426c" providerId="ADAL" clId="{88903E8B-24F4-FD40-BFA7-193DBD90B752}" dt="2022-04-30T09:47:06.894" v="7800" actId="14100"/>
          <ac:picMkLst>
            <pc:docMk/>
            <pc:sldMk cId="2630158065" sldId="377"/>
            <ac:picMk id="8" creationId="{3AC6190B-A018-08EC-EEAA-1329CD3D3BF2}"/>
          </ac:picMkLst>
        </pc:picChg>
        <pc:picChg chg="mod">
          <ac:chgData name="NICCOLO' SALVATORE" userId="3c15e912-ca3e-43e7-af33-b3a96a68426c" providerId="ADAL" clId="{88903E8B-24F4-FD40-BFA7-193DBD90B752}" dt="2022-04-30T09:46:59.992" v="7799" actId="1076"/>
          <ac:picMkLst>
            <pc:docMk/>
            <pc:sldMk cId="2630158065" sldId="377"/>
            <ac:picMk id="9" creationId="{EA546956-C4EE-F9D5-4000-5D60DDFD4494}"/>
          </ac:picMkLst>
        </pc:picChg>
      </pc:sldChg>
      <pc:sldChg chg="addSp delSp modSp add mod">
        <pc:chgData name="NICCOLO' SALVATORE" userId="3c15e912-ca3e-43e7-af33-b3a96a68426c" providerId="ADAL" clId="{88903E8B-24F4-FD40-BFA7-193DBD90B752}" dt="2022-04-30T09:55:46.339" v="7974" actId="14100"/>
        <pc:sldMkLst>
          <pc:docMk/>
          <pc:sldMk cId="1804401700" sldId="378"/>
        </pc:sldMkLst>
        <pc:spChg chg="mod">
          <ac:chgData name="NICCOLO' SALVATORE" userId="3c15e912-ca3e-43e7-af33-b3a96a68426c" providerId="ADAL" clId="{88903E8B-24F4-FD40-BFA7-193DBD90B752}" dt="2022-04-30T09:47:41.110" v="7804" actId="20577"/>
          <ac:spMkLst>
            <pc:docMk/>
            <pc:sldMk cId="1804401700" sldId="378"/>
            <ac:spMk id="2" creationId="{7C7BEE9E-7E2F-4102-81C7-1E941C0DDEB0}"/>
          </ac:spMkLst>
        </pc:spChg>
        <pc:spChg chg="mod">
          <ac:chgData name="NICCOLO' SALVATORE" userId="3c15e912-ca3e-43e7-af33-b3a96a68426c" providerId="ADAL" clId="{88903E8B-24F4-FD40-BFA7-193DBD90B752}" dt="2022-04-30T09:51:39.593" v="7933" actId="1076"/>
          <ac:spMkLst>
            <pc:docMk/>
            <pc:sldMk cId="1804401700" sldId="378"/>
            <ac:spMk id="3" creationId="{C99EF632-D63B-403F-976E-9077EFBCE400}"/>
          </ac:spMkLst>
        </pc:spChg>
        <pc:spChg chg="del">
          <ac:chgData name="NICCOLO' SALVATORE" userId="3c15e912-ca3e-43e7-af33-b3a96a68426c" providerId="ADAL" clId="{88903E8B-24F4-FD40-BFA7-193DBD90B752}" dt="2022-04-30T09:51:24.398" v="7926" actId="478"/>
          <ac:spMkLst>
            <pc:docMk/>
            <pc:sldMk cId="1804401700" sldId="378"/>
            <ac:spMk id="5" creationId="{1491FAEF-34BB-4C4C-F750-7292CC6C4A25}"/>
          </ac:spMkLst>
        </pc:spChg>
        <pc:spChg chg="del">
          <ac:chgData name="NICCOLO' SALVATORE" userId="3c15e912-ca3e-43e7-af33-b3a96a68426c" providerId="ADAL" clId="{88903E8B-24F4-FD40-BFA7-193DBD90B752}" dt="2022-04-30T09:51:26.743" v="7927" actId="478"/>
          <ac:spMkLst>
            <pc:docMk/>
            <pc:sldMk cId="1804401700" sldId="378"/>
            <ac:spMk id="6" creationId="{346133F6-D293-BDD3-8ABF-817D577E24EE}"/>
          </ac:spMkLst>
        </pc:spChg>
        <pc:spChg chg="add mod">
          <ac:chgData name="NICCOLO' SALVATORE" userId="3c15e912-ca3e-43e7-af33-b3a96a68426c" providerId="ADAL" clId="{88903E8B-24F4-FD40-BFA7-193DBD90B752}" dt="2022-04-30T09:55:46.339" v="7974" actId="14100"/>
          <ac:spMkLst>
            <pc:docMk/>
            <pc:sldMk cId="1804401700" sldId="378"/>
            <ac:spMk id="11" creationId="{99834386-F4F4-76DE-53D9-DC5E0ED674FF}"/>
          </ac:spMkLst>
        </pc:spChg>
        <pc:spChg chg="add del mod">
          <ac:chgData name="NICCOLO' SALVATORE" userId="3c15e912-ca3e-43e7-af33-b3a96a68426c" providerId="ADAL" clId="{88903E8B-24F4-FD40-BFA7-193DBD90B752}" dt="2022-04-30T09:55:13.626" v="7965" actId="478"/>
          <ac:spMkLst>
            <pc:docMk/>
            <pc:sldMk cId="1804401700" sldId="378"/>
            <ac:spMk id="13" creationId="{60F23DC6-77EC-1911-ECFA-AB40C5C3BDCE}"/>
          </ac:spMkLst>
        </pc:spChg>
        <pc:spChg chg="add mod">
          <ac:chgData name="NICCOLO' SALVATORE" userId="3c15e912-ca3e-43e7-af33-b3a96a68426c" providerId="ADAL" clId="{88903E8B-24F4-FD40-BFA7-193DBD90B752}" dt="2022-04-30T09:55:42.035" v="7973" actId="1076"/>
          <ac:spMkLst>
            <pc:docMk/>
            <pc:sldMk cId="1804401700" sldId="378"/>
            <ac:spMk id="14" creationId="{EFF00E15-B748-5724-5FCD-5FE9EAD8A250}"/>
          </ac:spMkLst>
        </pc:spChg>
        <pc:picChg chg="del">
          <ac:chgData name="NICCOLO' SALVATORE" userId="3c15e912-ca3e-43e7-af33-b3a96a68426c" providerId="ADAL" clId="{88903E8B-24F4-FD40-BFA7-193DBD90B752}" dt="2022-04-30T09:51:20.488" v="7925" actId="478"/>
          <ac:picMkLst>
            <pc:docMk/>
            <pc:sldMk cId="1804401700" sldId="378"/>
            <ac:picMk id="8" creationId="{3AC6190B-A018-08EC-EEAA-1329CD3D3BF2}"/>
          </ac:picMkLst>
        </pc:picChg>
        <pc:picChg chg="del">
          <ac:chgData name="NICCOLO' SALVATORE" userId="3c15e912-ca3e-43e7-af33-b3a96a68426c" providerId="ADAL" clId="{88903E8B-24F4-FD40-BFA7-193DBD90B752}" dt="2022-04-30T09:51:27.934" v="7928" actId="478"/>
          <ac:picMkLst>
            <pc:docMk/>
            <pc:sldMk cId="1804401700" sldId="378"/>
            <ac:picMk id="9" creationId="{EA546956-C4EE-F9D5-4000-5D60DDFD4494}"/>
          </ac:picMkLst>
        </pc:picChg>
        <pc:picChg chg="mod">
          <ac:chgData name="NICCOLO' SALVATORE" userId="3c15e912-ca3e-43e7-af33-b3a96a68426c" providerId="ADAL" clId="{88903E8B-24F4-FD40-BFA7-193DBD90B752}" dt="2022-04-30T09:54:42.707" v="7955" actId="1076"/>
          <ac:picMkLst>
            <pc:docMk/>
            <pc:sldMk cId="1804401700" sldId="378"/>
            <ac:picMk id="10" creationId="{0FD54288-A32B-8B82-0153-3323718B68B9}"/>
          </ac:picMkLst>
        </pc:picChg>
        <pc:picChg chg="mod">
          <ac:chgData name="NICCOLO' SALVATORE" userId="3c15e912-ca3e-43e7-af33-b3a96a68426c" providerId="ADAL" clId="{88903E8B-24F4-FD40-BFA7-193DBD90B752}" dt="2022-04-30T09:55:37.788" v="7972" actId="1076"/>
          <ac:picMkLst>
            <pc:docMk/>
            <pc:sldMk cId="1804401700" sldId="378"/>
            <ac:picMk id="12" creationId="{8E07AA60-62A7-2AC5-77BE-E239D7BAEB69}"/>
          </ac:picMkLst>
        </pc:picChg>
      </pc:sldChg>
      <pc:sldChg chg="addSp delSp modSp add mod setBg">
        <pc:chgData name="NICCOLO' SALVATORE" userId="3c15e912-ca3e-43e7-af33-b3a96a68426c" providerId="ADAL" clId="{88903E8B-24F4-FD40-BFA7-193DBD90B752}" dt="2022-04-30T09:58:37.297" v="7998" actId="14100"/>
        <pc:sldMkLst>
          <pc:docMk/>
          <pc:sldMk cId="3627203210" sldId="379"/>
        </pc:sldMkLst>
        <pc:spChg chg="mod">
          <ac:chgData name="NICCOLO' SALVATORE" userId="3c15e912-ca3e-43e7-af33-b3a96a68426c" providerId="ADAL" clId="{88903E8B-24F4-FD40-BFA7-193DBD90B752}" dt="2022-04-30T09:58:37.297" v="7998" actId="14100"/>
          <ac:spMkLst>
            <pc:docMk/>
            <pc:sldMk cId="3627203210" sldId="379"/>
            <ac:spMk id="2" creationId="{7C7BEE9E-7E2F-4102-81C7-1E941C0DDEB0}"/>
          </ac:spMkLst>
        </pc:spChg>
        <pc:spChg chg="mod">
          <ac:chgData name="NICCOLO' SALVATORE" userId="3c15e912-ca3e-43e7-af33-b3a96a68426c" providerId="ADAL" clId="{88903E8B-24F4-FD40-BFA7-193DBD90B752}" dt="2022-04-30T09:57:48.720" v="7988" actId="1076"/>
          <ac:spMkLst>
            <pc:docMk/>
            <pc:sldMk cId="3627203210" sldId="379"/>
            <ac:spMk id="3" creationId="{C99EF632-D63B-403F-976E-9077EFBCE400}"/>
          </ac:spMkLst>
        </pc:spChg>
        <pc:spChg chg="add mod">
          <ac:chgData name="NICCOLO' SALVATORE" userId="3c15e912-ca3e-43e7-af33-b3a96a68426c" providerId="ADAL" clId="{88903E8B-24F4-FD40-BFA7-193DBD90B752}" dt="2022-04-30T09:58:14.388" v="7993"/>
          <ac:spMkLst>
            <pc:docMk/>
            <pc:sldMk cId="3627203210" sldId="379"/>
            <ac:spMk id="9" creationId="{32642BEA-4B3A-5E8C-B16F-C3C527047674}"/>
          </ac:spMkLst>
        </pc:spChg>
        <pc:spChg chg="del">
          <ac:chgData name="NICCOLO' SALVATORE" userId="3c15e912-ca3e-43e7-af33-b3a96a68426c" providerId="ADAL" clId="{88903E8B-24F4-FD40-BFA7-193DBD90B752}" dt="2022-04-30T09:57:21.964" v="7981" actId="478"/>
          <ac:spMkLst>
            <pc:docMk/>
            <pc:sldMk cId="3627203210" sldId="379"/>
            <ac:spMk id="11" creationId="{99834386-F4F4-76DE-53D9-DC5E0ED674FF}"/>
          </ac:spMkLst>
        </pc:spChg>
        <pc:spChg chg="del">
          <ac:chgData name="NICCOLO' SALVATORE" userId="3c15e912-ca3e-43e7-af33-b3a96a68426c" providerId="ADAL" clId="{88903E8B-24F4-FD40-BFA7-193DBD90B752}" dt="2022-04-30T09:57:20.368" v="7980" actId="478"/>
          <ac:spMkLst>
            <pc:docMk/>
            <pc:sldMk cId="3627203210" sldId="379"/>
            <ac:spMk id="14" creationId="{EFF00E15-B748-5724-5FCD-5FE9EAD8A250}"/>
          </ac:spMkLst>
        </pc:spChg>
        <pc:picChg chg="add mod">
          <ac:chgData name="NICCOLO' SALVATORE" userId="3c15e912-ca3e-43e7-af33-b3a96a68426c" providerId="ADAL" clId="{88903E8B-24F4-FD40-BFA7-193DBD90B752}" dt="2022-04-30T09:57:56.478" v="7990" actId="1076"/>
          <ac:picMkLst>
            <pc:docMk/>
            <pc:sldMk cId="3627203210" sldId="379"/>
            <ac:picMk id="8" creationId="{4A8D5177-631B-820A-E462-DB7F6EEAA1C9}"/>
          </ac:picMkLst>
        </pc:picChg>
        <pc:picChg chg="del">
          <ac:chgData name="NICCOLO' SALVATORE" userId="3c15e912-ca3e-43e7-af33-b3a96a68426c" providerId="ADAL" clId="{88903E8B-24F4-FD40-BFA7-193DBD90B752}" dt="2022-04-30T09:57:24.450" v="7983" actId="478"/>
          <ac:picMkLst>
            <pc:docMk/>
            <pc:sldMk cId="3627203210" sldId="379"/>
            <ac:picMk id="10" creationId="{0FD54288-A32B-8B82-0153-3323718B68B9}"/>
          </ac:picMkLst>
        </pc:picChg>
        <pc:picChg chg="del">
          <ac:chgData name="NICCOLO' SALVATORE" userId="3c15e912-ca3e-43e7-af33-b3a96a68426c" providerId="ADAL" clId="{88903E8B-24F4-FD40-BFA7-193DBD90B752}" dt="2022-04-30T09:57:23.181" v="7982" actId="478"/>
          <ac:picMkLst>
            <pc:docMk/>
            <pc:sldMk cId="3627203210" sldId="379"/>
            <ac:picMk id="12" creationId="{8E07AA60-62A7-2AC5-77BE-E239D7BAEB69}"/>
          </ac:picMkLst>
        </pc:picChg>
        <pc:picChg chg="mod">
          <ac:chgData name="NICCOLO' SALVATORE" userId="3c15e912-ca3e-43e7-af33-b3a96a68426c" providerId="ADAL" clId="{88903E8B-24F4-FD40-BFA7-193DBD90B752}" dt="2022-04-30T09:58:21.385" v="7995" actId="1076"/>
          <ac:picMkLst>
            <pc:docMk/>
            <pc:sldMk cId="3627203210" sldId="379"/>
            <ac:picMk id="13" creationId="{FF206D7C-5CCE-E675-C84E-63D89B17F1BF}"/>
          </ac:picMkLst>
        </pc:picChg>
      </pc:sldChg>
      <pc:sldChg chg="delSp modSp add mod">
        <pc:chgData name="NICCOLO' SALVATORE" userId="3c15e912-ca3e-43e7-af33-b3a96a68426c" providerId="ADAL" clId="{88903E8B-24F4-FD40-BFA7-193DBD90B752}" dt="2022-04-30T10:00:43.667" v="8276" actId="1076"/>
        <pc:sldMkLst>
          <pc:docMk/>
          <pc:sldMk cId="2905019704" sldId="380"/>
        </pc:sldMkLst>
        <pc:spChg chg="mod">
          <ac:chgData name="NICCOLO' SALVATORE" userId="3c15e912-ca3e-43e7-af33-b3a96a68426c" providerId="ADAL" clId="{88903E8B-24F4-FD40-BFA7-193DBD90B752}" dt="2022-04-30T09:58:42.469" v="8008" actId="20577"/>
          <ac:spMkLst>
            <pc:docMk/>
            <pc:sldMk cId="2905019704" sldId="380"/>
            <ac:spMk id="2" creationId="{7C7BEE9E-7E2F-4102-81C7-1E941C0DDEB0}"/>
          </ac:spMkLst>
        </pc:spChg>
        <pc:spChg chg="mod">
          <ac:chgData name="NICCOLO' SALVATORE" userId="3c15e912-ca3e-43e7-af33-b3a96a68426c" providerId="ADAL" clId="{88903E8B-24F4-FD40-BFA7-193DBD90B752}" dt="2022-04-30T10:00:32.170" v="8275" actId="20577"/>
          <ac:spMkLst>
            <pc:docMk/>
            <pc:sldMk cId="2905019704" sldId="380"/>
            <ac:spMk id="3" creationId="{C99EF632-D63B-403F-976E-9077EFBCE400}"/>
          </ac:spMkLst>
        </pc:spChg>
        <pc:spChg chg="del">
          <ac:chgData name="NICCOLO' SALVATORE" userId="3c15e912-ca3e-43e7-af33-b3a96a68426c" providerId="ADAL" clId="{88903E8B-24F4-FD40-BFA7-193DBD90B752}" dt="2022-04-30T09:59:07.331" v="8011" actId="478"/>
          <ac:spMkLst>
            <pc:docMk/>
            <pc:sldMk cId="2905019704" sldId="380"/>
            <ac:spMk id="9" creationId="{32642BEA-4B3A-5E8C-B16F-C3C527047674}"/>
          </ac:spMkLst>
        </pc:spChg>
        <pc:picChg chg="mod">
          <ac:chgData name="NICCOLO' SALVATORE" userId="3c15e912-ca3e-43e7-af33-b3a96a68426c" providerId="ADAL" clId="{88903E8B-24F4-FD40-BFA7-193DBD90B752}" dt="2022-04-30T10:00:43.667" v="8276" actId="1076"/>
          <ac:picMkLst>
            <pc:docMk/>
            <pc:sldMk cId="2905019704" sldId="380"/>
            <ac:picMk id="7" creationId="{BB31EC96-65B5-52B6-DFFD-B786D29A6FAC}"/>
          </ac:picMkLst>
        </pc:picChg>
        <pc:picChg chg="del">
          <ac:chgData name="NICCOLO' SALVATORE" userId="3c15e912-ca3e-43e7-af33-b3a96a68426c" providerId="ADAL" clId="{88903E8B-24F4-FD40-BFA7-193DBD90B752}" dt="2022-04-30T09:59:05.352" v="8010" actId="478"/>
          <ac:picMkLst>
            <pc:docMk/>
            <pc:sldMk cId="2905019704" sldId="380"/>
            <ac:picMk id="8" creationId="{4A8D5177-631B-820A-E462-DB7F6EEAA1C9}"/>
          </ac:picMkLst>
        </pc:picChg>
        <pc:picChg chg="del">
          <ac:chgData name="NICCOLO' SALVATORE" userId="3c15e912-ca3e-43e7-af33-b3a96a68426c" providerId="ADAL" clId="{88903E8B-24F4-FD40-BFA7-193DBD90B752}" dt="2022-04-30T09:59:08.709" v="8012" actId="478"/>
          <ac:picMkLst>
            <pc:docMk/>
            <pc:sldMk cId="2905019704" sldId="380"/>
            <ac:picMk id="13" creationId="{FF206D7C-5CCE-E675-C84E-63D89B17F1BF}"/>
          </ac:picMkLst>
        </pc:picChg>
      </pc:sldChg>
      <pc:sldChg chg="new del">
        <pc:chgData name="NICCOLO' SALVATORE" userId="3c15e912-ca3e-43e7-af33-b3a96a68426c" providerId="ADAL" clId="{88903E8B-24F4-FD40-BFA7-193DBD90B752}" dt="2022-04-30T10:03:54.074" v="8296" actId="2696"/>
        <pc:sldMkLst>
          <pc:docMk/>
          <pc:sldMk cId="3504609221" sldId="381"/>
        </pc:sldMkLst>
      </pc:sldChg>
      <pc:sldChg chg="add setBg">
        <pc:chgData name="NICCOLO' SALVATORE" userId="3c15e912-ca3e-43e7-af33-b3a96a68426c" providerId="ADAL" clId="{88903E8B-24F4-FD40-BFA7-193DBD90B752}" dt="2022-04-30T10:03:52.038" v="8295"/>
        <pc:sldMkLst>
          <pc:docMk/>
          <pc:sldMk cId="3094668908" sldId="382"/>
        </pc:sldMkLst>
      </pc:sldChg>
      <pc:sldChg chg="delSp modSp mod">
        <pc:chgData name="NICCOLO' SALVATORE" userId="3c15e912-ca3e-43e7-af33-b3a96a68426c" providerId="ADAL" clId="{88903E8B-24F4-FD40-BFA7-193DBD90B752}" dt="2022-04-30T10:10:25.547" v="8521" actId="478"/>
        <pc:sldMkLst>
          <pc:docMk/>
          <pc:sldMk cId="4224233238" sldId="383"/>
        </pc:sldMkLst>
        <pc:picChg chg="del">
          <ac:chgData name="NICCOLO' SALVATORE" userId="3c15e912-ca3e-43e7-af33-b3a96a68426c" providerId="ADAL" clId="{88903E8B-24F4-FD40-BFA7-193DBD90B752}" dt="2022-04-30T10:10:23.639" v="8519" actId="478"/>
          <ac:picMkLst>
            <pc:docMk/>
            <pc:sldMk cId="4224233238" sldId="383"/>
            <ac:picMk id="4" creationId="{A83F2689-9726-14E3-B05E-8D43D706E978}"/>
          </ac:picMkLst>
        </pc:picChg>
        <pc:picChg chg="del">
          <ac:chgData name="NICCOLO' SALVATORE" userId="3c15e912-ca3e-43e7-af33-b3a96a68426c" providerId="ADAL" clId="{88903E8B-24F4-FD40-BFA7-193DBD90B752}" dt="2022-04-30T10:10:25.547" v="8521" actId="478"/>
          <ac:picMkLst>
            <pc:docMk/>
            <pc:sldMk cId="4224233238" sldId="383"/>
            <ac:picMk id="5" creationId="{3E955E46-F886-7088-9360-404F04652C40}"/>
          </ac:picMkLst>
        </pc:picChg>
        <pc:picChg chg="mod">
          <ac:chgData name="NICCOLO' SALVATORE" userId="3c15e912-ca3e-43e7-af33-b3a96a68426c" providerId="ADAL" clId="{88903E8B-24F4-FD40-BFA7-193DBD90B752}" dt="2022-04-30T10:10:24.594" v="8520" actId="1076"/>
          <ac:picMkLst>
            <pc:docMk/>
            <pc:sldMk cId="4224233238" sldId="383"/>
            <ac:picMk id="7" creationId="{945EE8CB-CA23-D8AB-5A00-7A7F0BFAC66A}"/>
          </ac:picMkLst>
        </pc:picChg>
      </pc:sldChg>
      <pc:sldChg chg="addSp delSp modSp add mod">
        <pc:chgData name="NICCOLO' SALVATORE" userId="3c15e912-ca3e-43e7-af33-b3a96a68426c" providerId="ADAL" clId="{88903E8B-24F4-FD40-BFA7-193DBD90B752}" dt="2022-04-30T10:16:17.418" v="8736" actId="20577"/>
        <pc:sldMkLst>
          <pc:docMk/>
          <pc:sldMk cId="673965704" sldId="384"/>
        </pc:sldMkLst>
        <pc:spChg chg="mod">
          <ac:chgData name="NICCOLO' SALVATORE" userId="3c15e912-ca3e-43e7-af33-b3a96a68426c" providerId="ADAL" clId="{88903E8B-24F4-FD40-BFA7-193DBD90B752}" dt="2022-04-30T10:15:29.821" v="8720" actId="14100"/>
          <ac:spMkLst>
            <pc:docMk/>
            <pc:sldMk cId="673965704" sldId="384"/>
            <ac:spMk id="2" creationId="{7D2C3897-0F69-427F-9B04-424A27AC12AB}"/>
          </ac:spMkLst>
        </pc:spChg>
        <pc:spChg chg="add mod">
          <ac:chgData name="NICCOLO' SALVATORE" userId="3c15e912-ca3e-43e7-af33-b3a96a68426c" providerId="ADAL" clId="{88903E8B-24F4-FD40-BFA7-193DBD90B752}" dt="2022-04-30T10:15:55.758" v="8728" actId="14100"/>
          <ac:spMkLst>
            <pc:docMk/>
            <pc:sldMk cId="673965704" sldId="384"/>
            <ac:spMk id="3" creationId="{D3E02C49-204C-76CF-F701-93666EE11ED0}"/>
          </ac:spMkLst>
        </pc:spChg>
        <pc:spChg chg="mod">
          <ac:chgData name="NICCOLO' SALVATORE" userId="3c15e912-ca3e-43e7-af33-b3a96a68426c" providerId="ADAL" clId="{88903E8B-24F4-FD40-BFA7-193DBD90B752}" dt="2022-04-30T10:16:17.418" v="8736" actId="20577"/>
          <ac:spMkLst>
            <pc:docMk/>
            <pc:sldMk cId="673965704" sldId="384"/>
            <ac:spMk id="7" creationId="{454666F2-24FE-8B59-0966-9364BB32490A}"/>
          </ac:spMkLst>
        </pc:spChg>
        <pc:picChg chg="del">
          <ac:chgData name="NICCOLO' SALVATORE" userId="3c15e912-ca3e-43e7-af33-b3a96a68426c" providerId="ADAL" clId="{88903E8B-24F4-FD40-BFA7-193DBD90B752}" dt="2022-04-30T10:14:32.409" v="8699" actId="478"/>
          <ac:picMkLst>
            <pc:docMk/>
            <pc:sldMk cId="673965704" sldId="384"/>
            <ac:picMk id="8" creationId="{FC3DF71A-65C0-DA52-F3D1-499940224604}"/>
          </ac:picMkLst>
        </pc:picChg>
        <pc:picChg chg="del">
          <ac:chgData name="NICCOLO' SALVATORE" userId="3c15e912-ca3e-43e7-af33-b3a96a68426c" providerId="ADAL" clId="{88903E8B-24F4-FD40-BFA7-193DBD90B752}" dt="2022-04-30T10:14:33.675" v="8700" actId="478"/>
          <ac:picMkLst>
            <pc:docMk/>
            <pc:sldMk cId="673965704" sldId="384"/>
            <ac:picMk id="9" creationId="{1E2DB9B9-FD20-04F5-93ED-12FD5A6A6386}"/>
          </ac:picMkLst>
        </pc:picChg>
        <pc:picChg chg="del">
          <ac:chgData name="NICCOLO' SALVATORE" userId="3c15e912-ca3e-43e7-af33-b3a96a68426c" providerId="ADAL" clId="{88903E8B-24F4-FD40-BFA7-193DBD90B752}" dt="2022-04-30T10:14:35.021" v="8701" actId="478"/>
          <ac:picMkLst>
            <pc:docMk/>
            <pc:sldMk cId="673965704" sldId="384"/>
            <ac:picMk id="10" creationId="{73B88B0F-33A6-9846-15F1-921F506DD0BA}"/>
          </ac:picMkLst>
        </pc:picChg>
        <pc:picChg chg="mod">
          <ac:chgData name="NICCOLO' SALVATORE" userId="3c15e912-ca3e-43e7-af33-b3a96a68426c" providerId="ADAL" clId="{88903E8B-24F4-FD40-BFA7-193DBD90B752}" dt="2022-04-30T10:16:13.184" v="8735" actId="1076"/>
          <ac:picMkLst>
            <pc:docMk/>
            <pc:sldMk cId="673965704" sldId="384"/>
            <ac:picMk id="11" creationId="{7FAD6E4C-D263-7D89-64CB-0CA8432FCFCB}"/>
          </ac:picMkLst>
        </pc:picChg>
        <pc:picChg chg="mod">
          <ac:chgData name="NICCOLO' SALVATORE" userId="3c15e912-ca3e-43e7-af33-b3a96a68426c" providerId="ADAL" clId="{88903E8B-24F4-FD40-BFA7-193DBD90B752}" dt="2022-04-30T10:16:04.340" v="8731" actId="1076"/>
          <ac:picMkLst>
            <pc:docMk/>
            <pc:sldMk cId="673965704" sldId="384"/>
            <ac:picMk id="12" creationId="{4A68A9B0-056C-9DDD-168B-9B3CDCA6A28B}"/>
          </ac:picMkLst>
        </pc:picChg>
      </pc:sldChg>
      <pc:sldChg chg="delSp modSp add mod">
        <pc:chgData name="NICCOLO' SALVATORE" userId="3c15e912-ca3e-43e7-af33-b3a96a68426c" providerId="ADAL" clId="{88903E8B-24F4-FD40-BFA7-193DBD90B752}" dt="2022-04-30T10:17:29.367" v="8764" actId="14100"/>
        <pc:sldMkLst>
          <pc:docMk/>
          <pc:sldMk cId="411555230" sldId="385"/>
        </pc:sldMkLst>
        <pc:spChg chg="mod">
          <ac:chgData name="NICCOLO' SALVATORE" userId="3c15e912-ca3e-43e7-af33-b3a96a68426c" providerId="ADAL" clId="{88903E8B-24F4-FD40-BFA7-193DBD90B752}" dt="2022-04-30T10:16:32.746" v="8743" actId="20577"/>
          <ac:spMkLst>
            <pc:docMk/>
            <pc:sldMk cId="411555230" sldId="385"/>
            <ac:spMk id="2" creationId="{7D2C3897-0F69-427F-9B04-424A27AC12AB}"/>
          </ac:spMkLst>
        </pc:spChg>
        <pc:spChg chg="del mod">
          <ac:chgData name="NICCOLO' SALVATORE" userId="3c15e912-ca3e-43e7-af33-b3a96a68426c" providerId="ADAL" clId="{88903E8B-24F4-FD40-BFA7-193DBD90B752}" dt="2022-04-30T10:16:28.380" v="8740" actId="478"/>
          <ac:spMkLst>
            <pc:docMk/>
            <pc:sldMk cId="411555230" sldId="385"/>
            <ac:spMk id="3" creationId="{D3E02C49-204C-76CF-F701-93666EE11ED0}"/>
          </ac:spMkLst>
        </pc:spChg>
        <pc:spChg chg="mod">
          <ac:chgData name="NICCOLO' SALVATORE" userId="3c15e912-ca3e-43e7-af33-b3a96a68426c" providerId="ADAL" clId="{88903E8B-24F4-FD40-BFA7-193DBD90B752}" dt="2022-04-30T10:17:29.367" v="8764" actId="14100"/>
          <ac:spMkLst>
            <pc:docMk/>
            <pc:sldMk cId="411555230" sldId="385"/>
            <ac:spMk id="7" creationId="{454666F2-24FE-8B59-0966-9364BB32490A}"/>
          </ac:spMkLst>
        </pc:spChg>
        <pc:picChg chg="del">
          <ac:chgData name="NICCOLO' SALVATORE" userId="3c15e912-ca3e-43e7-af33-b3a96a68426c" providerId="ADAL" clId="{88903E8B-24F4-FD40-BFA7-193DBD90B752}" dt="2022-04-30T10:16:29.694" v="8741" actId="478"/>
          <ac:picMkLst>
            <pc:docMk/>
            <pc:sldMk cId="411555230" sldId="385"/>
            <ac:picMk id="11" creationId="{7FAD6E4C-D263-7D89-64CB-0CA8432FCFCB}"/>
          </ac:picMkLst>
        </pc:picChg>
        <pc:picChg chg="del">
          <ac:chgData name="NICCOLO' SALVATORE" userId="3c15e912-ca3e-43e7-af33-b3a96a68426c" providerId="ADAL" clId="{88903E8B-24F4-FD40-BFA7-193DBD90B752}" dt="2022-04-30T10:16:24.794" v="8738" actId="478"/>
          <ac:picMkLst>
            <pc:docMk/>
            <pc:sldMk cId="411555230" sldId="385"/>
            <ac:picMk id="12" creationId="{4A68A9B0-056C-9DDD-168B-9B3CDCA6A28B}"/>
          </ac:picMkLst>
        </pc:picChg>
      </pc:sldChg>
    </pc:docChg>
  </pc:docChgLst>
  <pc:docChgLst>
    <pc:chgData name="NUNZIO FRANCESCO RICCETTI" userId="72762a81-8fe3-41b3-bfd3-06a36c8aefb9" providerId="ADAL" clId="{B227A3E0-81D4-40E5-938F-EDBF4708611E}"/>
    <pc:docChg chg="undo custSel addSld delSld modSld">
      <pc:chgData name="NUNZIO FRANCESCO RICCETTI" userId="72762a81-8fe3-41b3-bfd3-06a36c8aefb9" providerId="ADAL" clId="{B227A3E0-81D4-40E5-938F-EDBF4708611E}" dt="2022-04-29T10:17:01.386" v="4238" actId="47"/>
      <pc:docMkLst>
        <pc:docMk/>
      </pc:docMkLst>
      <pc:sldChg chg="addSp delSp modSp del mod modClrScheme chgLayout">
        <pc:chgData name="NUNZIO FRANCESCO RICCETTI" userId="72762a81-8fe3-41b3-bfd3-06a36c8aefb9" providerId="ADAL" clId="{B227A3E0-81D4-40E5-938F-EDBF4708611E}" dt="2022-04-29T09:29:52.632" v="3600" actId="47"/>
        <pc:sldMkLst>
          <pc:docMk/>
          <pc:sldMk cId="1992130217" sldId="256"/>
        </pc:sldMkLst>
        <pc:spChg chg="del">
          <ac:chgData name="NUNZIO FRANCESCO RICCETTI" userId="72762a81-8fe3-41b3-bfd3-06a36c8aefb9" providerId="ADAL" clId="{B227A3E0-81D4-40E5-938F-EDBF4708611E}" dt="2022-04-26T16:24:26.083" v="0" actId="478"/>
          <ac:spMkLst>
            <pc:docMk/>
            <pc:sldMk cId="1992130217" sldId="256"/>
            <ac:spMk id="2" creationId="{E6819027-1983-4430-9B72-8B60D9CEF352}"/>
          </ac:spMkLst>
        </pc:spChg>
        <pc:spChg chg="del">
          <ac:chgData name="NUNZIO FRANCESCO RICCETTI" userId="72762a81-8fe3-41b3-bfd3-06a36c8aefb9" providerId="ADAL" clId="{B227A3E0-81D4-40E5-938F-EDBF4708611E}" dt="2022-04-26T16:24:29.741" v="1" actId="478"/>
          <ac:spMkLst>
            <pc:docMk/>
            <pc:sldMk cId="1992130217" sldId="256"/>
            <ac:spMk id="3" creationId="{94854835-A04F-4DBB-ADA5-C2D3BA64FB47}"/>
          </ac:spMkLst>
        </pc:spChg>
        <pc:spChg chg="add mod ord">
          <ac:chgData name="NUNZIO FRANCESCO RICCETTI" userId="72762a81-8fe3-41b3-bfd3-06a36c8aefb9" providerId="ADAL" clId="{B227A3E0-81D4-40E5-938F-EDBF4708611E}" dt="2022-04-26T16:26:36.453" v="31" actId="1076"/>
          <ac:spMkLst>
            <pc:docMk/>
            <pc:sldMk cId="1992130217" sldId="256"/>
            <ac:spMk id="5" creationId="{6E350870-D753-4D59-80EC-BCB5C606F7DA}"/>
          </ac:spMkLst>
        </pc:spChg>
        <pc:spChg chg="add del mod ord">
          <ac:chgData name="NUNZIO FRANCESCO RICCETTI" userId="72762a81-8fe3-41b3-bfd3-06a36c8aefb9" providerId="ADAL" clId="{B227A3E0-81D4-40E5-938F-EDBF4708611E}" dt="2022-04-26T16:26:42.962" v="32" actId="478"/>
          <ac:spMkLst>
            <pc:docMk/>
            <pc:sldMk cId="1992130217" sldId="256"/>
            <ac:spMk id="6" creationId="{21E92C0D-5EBA-4E4E-AF5E-6A5F0E1D065E}"/>
          </ac:spMkLst>
        </pc:spChg>
        <pc:picChg chg="add mod">
          <ac:chgData name="NUNZIO FRANCESCO RICCETTI" userId="72762a81-8fe3-41b3-bfd3-06a36c8aefb9" providerId="ADAL" clId="{B227A3E0-81D4-40E5-938F-EDBF4708611E}" dt="2022-04-26T16:26:50.533" v="34" actId="1076"/>
          <ac:picMkLst>
            <pc:docMk/>
            <pc:sldMk cId="1992130217" sldId="256"/>
            <ac:picMk id="4" creationId="{1051FBAA-1423-4AB6-80BA-73EA7DF2AFE1}"/>
          </ac:picMkLst>
        </pc:picChg>
      </pc:sldChg>
      <pc:sldChg chg="addSp delSp modSp new mod">
        <pc:chgData name="NUNZIO FRANCESCO RICCETTI" userId="72762a81-8fe3-41b3-bfd3-06a36c8aefb9" providerId="ADAL" clId="{B227A3E0-81D4-40E5-938F-EDBF4708611E}" dt="2022-04-29T09:31:48.857" v="3611"/>
        <pc:sldMkLst>
          <pc:docMk/>
          <pc:sldMk cId="958458832" sldId="257"/>
        </pc:sldMkLst>
        <pc:spChg chg="mod">
          <ac:chgData name="NUNZIO FRANCESCO RICCETTI" userId="72762a81-8fe3-41b3-bfd3-06a36c8aefb9" providerId="ADAL" clId="{B227A3E0-81D4-40E5-938F-EDBF4708611E}" dt="2022-04-26T16:27:43.546" v="56" actId="20577"/>
          <ac:spMkLst>
            <pc:docMk/>
            <pc:sldMk cId="958458832" sldId="257"/>
            <ac:spMk id="2" creationId="{EF61E420-0487-463E-B5C4-84274C48CDD4}"/>
          </ac:spMkLst>
        </pc:spChg>
        <pc:spChg chg="add mod">
          <ac:chgData name="NUNZIO FRANCESCO RICCETTI" userId="72762a81-8fe3-41b3-bfd3-06a36c8aefb9" providerId="ADAL" clId="{B227A3E0-81D4-40E5-938F-EDBF4708611E}" dt="2022-04-29T09:31:28.684" v="3608" actId="1076"/>
          <ac:spMkLst>
            <pc:docMk/>
            <pc:sldMk cId="958458832" sldId="257"/>
            <ac:spMk id="3" creationId="{B0D194B5-B095-4091-A6B6-9C08AB9807D2}"/>
          </ac:spMkLst>
        </pc:spChg>
        <pc:spChg chg="del">
          <ac:chgData name="NUNZIO FRANCESCO RICCETTI" userId="72762a81-8fe3-41b3-bfd3-06a36c8aefb9" providerId="ADAL" clId="{B227A3E0-81D4-40E5-938F-EDBF4708611E}" dt="2022-04-26T16:27:55.498" v="57"/>
          <ac:spMkLst>
            <pc:docMk/>
            <pc:sldMk cId="958458832" sldId="257"/>
            <ac:spMk id="3" creationId="{EBB09352-CD71-4F68-87A2-CAD1636F7D0F}"/>
          </ac:spMkLst>
        </pc:spChg>
        <pc:spChg chg="add mod">
          <ac:chgData name="NUNZIO FRANCESCO RICCETTI" userId="72762a81-8fe3-41b3-bfd3-06a36c8aefb9" providerId="ADAL" clId="{B227A3E0-81D4-40E5-938F-EDBF4708611E}" dt="2022-04-29T09:31:48.857" v="3611"/>
          <ac:spMkLst>
            <pc:docMk/>
            <pc:sldMk cId="958458832" sldId="257"/>
            <ac:spMk id="5" creationId="{B6DB1285-F466-477D-8DBD-3688710F5666}"/>
          </ac:spMkLst>
        </pc:spChg>
        <pc:picChg chg="add mod">
          <ac:chgData name="NUNZIO FRANCESCO RICCETTI" userId="72762a81-8fe3-41b3-bfd3-06a36c8aefb9" providerId="ADAL" clId="{B227A3E0-81D4-40E5-938F-EDBF4708611E}" dt="2022-04-29T09:30:16.773" v="3605" actId="1076"/>
          <ac:picMkLst>
            <pc:docMk/>
            <pc:sldMk cId="958458832" sldId="257"/>
            <ac:picMk id="4" creationId="{C5C0AFDE-D36D-4B4F-8889-BBF05C4F54F0}"/>
          </ac:picMkLst>
        </pc:picChg>
      </pc:sldChg>
      <pc:sldChg chg="addSp delSp modSp new mod">
        <pc:chgData name="NUNZIO FRANCESCO RICCETTI" userId="72762a81-8fe3-41b3-bfd3-06a36c8aefb9" providerId="ADAL" clId="{B227A3E0-81D4-40E5-938F-EDBF4708611E}" dt="2022-04-26T16:29:05.442" v="95" actId="1076"/>
        <pc:sldMkLst>
          <pc:docMk/>
          <pc:sldMk cId="3352160586" sldId="258"/>
        </pc:sldMkLst>
        <pc:spChg chg="mod">
          <ac:chgData name="NUNZIO FRANCESCO RICCETTI" userId="72762a81-8fe3-41b3-bfd3-06a36c8aefb9" providerId="ADAL" clId="{B227A3E0-81D4-40E5-938F-EDBF4708611E}" dt="2022-04-26T16:29:05.442" v="95" actId="1076"/>
          <ac:spMkLst>
            <pc:docMk/>
            <pc:sldMk cId="3352160586" sldId="258"/>
            <ac:spMk id="2" creationId="{5DAF1FFB-CA99-4409-8DF7-8A766086E7C8}"/>
          </ac:spMkLst>
        </pc:spChg>
        <pc:spChg chg="del">
          <ac:chgData name="NUNZIO FRANCESCO RICCETTI" userId="72762a81-8fe3-41b3-bfd3-06a36c8aefb9" providerId="ADAL" clId="{B227A3E0-81D4-40E5-938F-EDBF4708611E}" dt="2022-04-26T16:28:51.745" v="87"/>
          <ac:spMkLst>
            <pc:docMk/>
            <pc:sldMk cId="3352160586" sldId="258"/>
            <ac:spMk id="3" creationId="{82697A93-C947-48D8-A763-DEFB3772F3F2}"/>
          </ac:spMkLst>
        </pc:spChg>
        <pc:picChg chg="add mod">
          <ac:chgData name="NUNZIO FRANCESCO RICCETTI" userId="72762a81-8fe3-41b3-bfd3-06a36c8aefb9" providerId="ADAL" clId="{B227A3E0-81D4-40E5-938F-EDBF4708611E}" dt="2022-04-26T16:29:02.210" v="94" actId="14100"/>
          <ac:picMkLst>
            <pc:docMk/>
            <pc:sldMk cId="3352160586" sldId="258"/>
            <ac:picMk id="4" creationId="{94F2AB9D-7B7E-42A8-8242-DA4E5790D58F}"/>
          </ac:picMkLst>
        </pc:picChg>
      </pc:sldChg>
      <pc:sldChg chg="addSp delSp modSp new mod">
        <pc:chgData name="NUNZIO FRANCESCO RICCETTI" userId="72762a81-8fe3-41b3-bfd3-06a36c8aefb9" providerId="ADAL" clId="{B227A3E0-81D4-40E5-938F-EDBF4708611E}" dt="2022-04-29T09:32:57.469" v="3616" actId="255"/>
        <pc:sldMkLst>
          <pc:docMk/>
          <pc:sldMk cId="2007419789" sldId="259"/>
        </pc:sldMkLst>
        <pc:spChg chg="mod">
          <ac:chgData name="NUNZIO FRANCESCO RICCETTI" userId="72762a81-8fe3-41b3-bfd3-06a36c8aefb9" providerId="ADAL" clId="{B227A3E0-81D4-40E5-938F-EDBF4708611E}" dt="2022-04-26T16:30:06.914" v="161" actId="1076"/>
          <ac:spMkLst>
            <pc:docMk/>
            <pc:sldMk cId="2007419789" sldId="259"/>
            <ac:spMk id="2" creationId="{900E90AA-3EEC-4B55-8B5C-7B2EF67FBDF9}"/>
          </ac:spMkLst>
        </pc:spChg>
        <pc:spChg chg="add mod">
          <ac:chgData name="NUNZIO FRANCESCO RICCETTI" userId="72762a81-8fe3-41b3-bfd3-06a36c8aefb9" providerId="ADAL" clId="{B227A3E0-81D4-40E5-938F-EDBF4708611E}" dt="2022-04-29T09:32:57.469" v="3616" actId="255"/>
          <ac:spMkLst>
            <pc:docMk/>
            <pc:sldMk cId="2007419789" sldId="259"/>
            <ac:spMk id="3" creationId="{072A73F4-2279-43B1-AE9C-ED92C826C682}"/>
          </ac:spMkLst>
        </pc:spChg>
        <pc:spChg chg="del">
          <ac:chgData name="NUNZIO FRANCESCO RICCETTI" userId="72762a81-8fe3-41b3-bfd3-06a36c8aefb9" providerId="ADAL" clId="{B227A3E0-81D4-40E5-938F-EDBF4708611E}" dt="2022-04-26T16:30:14.213" v="162"/>
          <ac:spMkLst>
            <pc:docMk/>
            <pc:sldMk cId="2007419789" sldId="259"/>
            <ac:spMk id="3" creationId="{D4CC8932-F22C-4FEC-BF84-4C6AC170924A}"/>
          </ac:spMkLst>
        </pc:spChg>
        <pc:picChg chg="add mod">
          <ac:chgData name="NUNZIO FRANCESCO RICCETTI" userId="72762a81-8fe3-41b3-bfd3-06a36c8aefb9" providerId="ADAL" clId="{B227A3E0-81D4-40E5-938F-EDBF4708611E}" dt="2022-04-29T09:32:33.211" v="3613" actId="1076"/>
          <ac:picMkLst>
            <pc:docMk/>
            <pc:sldMk cId="2007419789" sldId="259"/>
            <ac:picMk id="4" creationId="{66C548E2-90DF-4638-9931-F7F5B31D9C76}"/>
          </ac:picMkLst>
        </pc:picChg>
      </pc:sldChg>
      <pc:sldChg chg="addSp delSp modSp new mod">
        <pc:chgData name="NUNZIO FRANCESCO RICCETTI" userId="72762a81-8fe3-41b3-bfd3-06a36c8aefb9" providerId="ADAL" clId="{B227A3E0-81D4-40E5-938F-EDBF4708611E}" dt="2022-04-29T09:33:30.194" v="3622" actId="1076"/>
        <pc:sldMkLst>
          <pc:docMk/>
          <pc:sldMk cId="1497822340" sldId="260"/>
        </pc:sldMkLst>
        <pc:spChg chg="mod">
          <ac:chgData name="NUNZIO FRANCESCO RICCETTI" userId="72762a81-8fe3-41b3-bfd3-06a36c8aefb9" providerId="ADAL" clId="{B227A3E0-81D4-40E5-938F-EDBF4708611E}" dt="2022-04-26T16:31:02.377" v="191" actId="1076"/>
          <ac:spMkLst>
            <pc:docMk/>
            <pc:sldMk cId="1497822340" sldId="260"/>
            <ac:spMk id="2" creationId="{39547FD2-E8E5-4C9A-820E-E61C41122B80}"/>
          </ac:spMkLst>
        </pc:spChg>
        <pc:spChg chg="add mod">
          <ac:chgData name="NUNZIO FRANCESCO RICCETTI" userId="72762a81-8fe3-41b3-bfd3-06a36c8aefb9" providerId="ADAL" clId="{B227A3E0-81D4-40E5-938F-EDBF4708611E}" dt="2022-04-29T09:33:30.194" v="3622" actId="1076"/>
          <ac:spMkLst>
            <pc:docMk/>
            <pc:sldMk cId="1497822340" sldId="260"/>
            <ac:spMk id="3" creationId="{1165D016-416E-40CB-864A-56932E201E88}"/>
          </ac:spMkLst>
        </pc:spChg>
        <pc:spChg chg="del">
          <ac:chgData name="NUNZIO FRANCESCO RICCETTI" userId="72762a81-8fe3-41b3-bfd3-06a36c8aefb9" providerId="ADAL" clId="{B227A3E0-81D4-40E5-938F-EDBF4708611E}" dt="2022-04-26T16:30:51.727" v="187"/>
          <ac:spMkLst>
            <pc:docMk/>
            <pc:sldMk cId="1497822340" sldId="260"/>
            <ac:spMk id="3" creationId="{E2E42A0D-5D1D-4AB3-8265-CB0B87F65E25}"/>
          </ac:spMkLst>
        </pc:spChg>
        <pc:picChg chg="add mod">
          <ac:chgData name="NUNZIO FRANCESCO RICCETTI" userId="72762a81-8fe3-41b3-bfd3-06a36c8aefb9" providerId="ADAL" clId="{B227A3E0-81D4-40E5-938F-EDBF4708611E}" dt="2022-04-29T09:33:11.602" v="3618" actId="1076"/>
          <ac:picMkLst>
            <pc:docMk/>
            <pc:sldMk cId="1497822340" sldId="260"/>
            <ac:picMk id="4" creationId="{3A2C2C77-CCD6-4F3D-8E8F-214A7C0E022A}"/>
          </ac:picMkLst>
        </pc:picChg>
      </pc:sldChg>
      <pc:sldChg chg="modSp new mod">
        <pc:chgData name="NUNZIO FRANCESCO RICCETTI" userId="72762a81-8fe3-41b3-bfd3-06a36c8aefb9" providerId="ADAL" clId="{B227A3E0-81D4-40E5-938F-EDBF4708611E}" dt="2022-04-26T16:32:05.576" v="242" actId="27636"/>
        <pc:sldMkLst>
          <pc:docMk/>
          <pc:sldMk cId="605139302" sldId="261"/>
        </pc:sldMkLst>
        <pc:spChg chg="mod">
          <ac:chgData name="NUNZIO FRANCESCO RICCETTI" userId="72762a81-8fe3-41b3-bfd3-06a36c8aefb9" providerId="ADAL" clId="{B227A3E0-81D4-40E5-938F-EDBF4708611E}" dt="2022-04-26T16:31:51.822" v="238" actId="20577"/>
          <ac:spMkLst>
            <pc:docMk/>
            <pc:sldMk cId="605139302" sldId="261"/>
            <ac:spMk id="2" creationId="{4B1D4FFA-CD05-4549-A182-75317F46DD20}"/>
          </ac:spMkLst>
        </pc:spChg>
        <pc:spChg chg="mod">
          <ac:chgData name="NUNZIO FRANCESCO RICCETTI" userId="72762a81-8fe3-41b3-bfd3-06a36c8aefb9" providerId="ADAL" clId="{B227A3E0-81D4-40E5-938F-EDBF4708611E}" dt="2022-04-26T16:32:05.576" v="242" actId="27636"/>
          <ac:spMkLst>
            <pc:docMk/>
            <pc:sldMk cId="605139302" sldId="261"/>
            <ac:spMk id="3" creationId="{E992E66B-8BBD-4E97-BB7C-25512955F9B2}"/>
          </ac:spMkLst>
        </pc:spChg>
      </pc:sldChg>
      <pc:sldChg chg="addSp delSp modSp new del mod">
        <pc:chgData name="NUNZIO FRANCESCO RICCETTI" userId="72762a81-8fe3-41b3-bfd3-06a36c8aefb9" providerId="ADAL" clId="{B227A3E0-81D4-40E5-938F-EDBF4708611E}" dt="2022-04-29T09:33:58.871" v="3623" actId="47"/>
        <pc:sldMkLst>
          <pc:docMk/>
          <pc:sldMk cId="2693698883" sldId="262"/>
        </pc:sldMkLst>
        <pc:spChg chg="mod">
          <ac:chgData name="NUNZIO FRANCESCO RICCETTI" userId="72762a81-8fe3-41b3-bfd3-06a36c8aefb9" providerId="ADAL" clId="{B227A3E0-81D4-40E5-938F-EDBF4708611E}" dt="2022-04-26T16:33:44.696" v="298" actId="122"/>
          <ac:spMkLst>
            <pc:docMk/>
            <pc:sldMk cId="2693698883" sldId="262"/>
            <ac:spMk id="2" creationId="{D05A95BA-617B-4CD1-B109-75E27AA7CF56}"/>
          </ac:spMkLst>
        </pc:spChg>
        <pc:spChg chg="del">
          <ac:chgData name="NUNZIO FRANCESCO RICCETTI" userId="72762a81-8fe3-41b3-bfd3-06a36c8aefb9" providerId="ADAL" clId="{B227A3E0-81D4-40E5-938F-EDBF4708611E}" dt="2022-04-26T16:33:50.457" v="299"/>
          <ac:spMkLst>
            <pc:docMk/>
            <pc:sldMk cId="2693698883" sldId="262"/>
            <ac:spMk id="3" creationId="{1CCCEAE4-C7D6-4DB1-B997-F65308596B54}"/>
          </ac:spMkLst>
        </pc:spChg>
        <pc:picChg chg="add mod">
          <ac:chgData name="NUNZIO FRANCESCO RICCETTI" userId="72762a81-8fe3-41b3-bfd3-06a36c8aefb9" providerId="ADAL" clId="{B227A3E0-81D4-40E5-938F-EDBF4708611E}" dt="2022-04-26T16:33:55.087" v="301" actId="1076"/>
          <ac:picMkLst>
            <pc:docMk/>
            <pc:sldMk cId="2693698883" sldId="262"/>
            <ac:picMk id="4" creationId="{7D10B1B0-14B5-4258-A8D7-03754AD6E58F}"/>
          </ac:picMkLst>
        </pc:picChg>
      </pc:sldChg>
      <pc:sldChg chg="modSp new mod">
        <pc:chgData name="NUNZIO FRANCESCO RICCETTI" userId="72762a81-8fe3-41b3-bfd3-06a36c8aefb9" providerId="ADAL" clId="{B227A3E0-81D4-40E5-938F-EDBF4708611E}" dt="2022-04-26T16:33:19.550" v="287"/>
        <pc:sldMkLst>
          <pc:docMk/>
          <pc:sldMk cId="489182182" sldId="263"/>
        </pc:sldMkLst>
        <pc:spChg chg="mod">
          <ac:chgData name="NUNZIO FRANCESCO RICCETTI" userId="72762a81-8fe3-41b3-bfd3-06a36c8aefb9" providerId="ADAL" clId="{B227A3E0-81D4-40E5-938F-EDBF4708611E}" dt="2022-04-26T16:32:49.050" v="268" actId="20577"/>
          <ac:spMkLst>
            <pc:docMk/>
            <pc:sldMk cId="489182182" sldId="263"/>
            <ac:spMk id="2" creationId="{EE195106-75BD-4B2E-A557-9BF3484E9FBF}"/>
          </ac:spMkLst>
        </pc:spChg>
        <pc:spChg chg="mod">
          <ac:chgData name="NUNZIO FRANCESCO RICCETTI" userId="72762a81-8fe3-41b3-bfd3-06a36c8aefb9" providerId="ADAL" clId="{B227A3E0-81D4-40E5-938F-EDBF4708611E}" dt="2022-04-26T16:32:53.458" v="277" actId="20577"/>
          <ac:spMkLst>
            <pc:docMk/>
            <pc:sldMk cId="489182182" sldId="263"/>
            <ac:spMk id="3" creationId="{0F91332C-9842-40CB-93A7-C8185C6947A8}"/>
          </ac:spMkLst>
        </pc:spChg>
        <pc:spChg chg="mod">
          <ac:chgData name="NUNZIO FRANCESCO RICCETTI" userId="72762a81-8fe3-41b3-bfd3-06a36c8aefb9" providerId="ADAL" clId="{B227A3E0-81D4-40E5-938F-EDBF4708611E}" dt="2022-04-26T16:33:07.218" v="286" actId="27636"/>
          <ac:spMkLst>
            <pc:docMk/>
            <pc:sldMk cId="489182182" sldId="263"/>
            <ac:spMk id="4" creationId="{B0A0CB93-81C3-4EFD-9396-85ED76C23DD8}"/>
          </ac:spMkLst>
        </pc:spChg>
        <pc:spChg chg="mod">
          <ac:chgData name="NUNZIO FRANCESCO RICCETTI" userId="72762a81-8fe3-41b3-bfd3-06a36c8aefb9" providerId="ADAL" clId="{B227A3E0-81D4-40E5-938F-EDBF4708611E}" dt="2022-04-26T16:32:56.204" v="283" actId="20577"/>
          <ac:spMkLst>
            <pc:docMk/>
            <pc:sldMk cId="489182182" sldId="263"/>
            <ac:spMk id="5" creationId="{28A2DF8B-7360-4905-99F8-1BEAB426967F}"/>
          </ac:spMkLst>
        </pc:spChg>
        <pc:spChg chg="mod">
          <ac:chgData name="NUNZIO FRANCESCO RICCETTI" userId="72762a81-8fe3-41b3-bfd3-06a36c8aefb9" providerId="ADAL" clId="{B227A3E0-81D4-40E5-938F-EDBF4708611E}" dt="2022-04-26T16:33:19.550" v="287"/>
          <ac:spMkLst>
            <pc:docMk/>
            <pc:sldMk cId="489182182" sldId="263"/>
            <ac:spMk id="6" creationId="{8E056576-2619-4A74-8FF3-83DEFF1902DB}"/>
          </ac:spMkLst>
        </pc:spChg>
      </pc:sldChg>
      <pc:sldChg chg="addSp delSp modSp new mod">
        <pc:chgData name="NUNZIO FRANCESCO RICCETTI" userId="72762a81-8fe3-41b3-bfd3-06a36c8aefb9" providerId="ADAL" clId="{B227A3E0-81D4-40E5-938F-EDBF4708611E}" dt="2022-04-29T09:34:41.562" v="3636"/>
        <pc:sldMkLst>
          <pc:docMk/>
          <pc:sldMk cId="277696965" sldId="264"/>
        </pc:sldMkLst>
        <pc:spChg chg="mod">
          <ac:chgData name="NUNZIO FRANCESCO RICCETTI" userId="72762a81-8fe3-41b3-bfd3-06a36c8aefb9" providerId="ADAL" clId="{B227A3E0-81D4-40E5-938F-EDBF4708611E}" dt="2022-04-29T09:34:08.634" v="3633" actId="20577"/>
          <ac:spMkLst>
            <pc:docMk/>
            <pc:sldMk cId="277696965" sldId="264"/>
            <ac:spMk id="2" creationId="{850C3377-24AC-4250-BAAA-42C00B9CDCAD}"/>
          </ac:spMkLst>
        </pc:spChg>
        <pc:spChg chg="add mod">
          <ac:chgData name="NUNZIO FRANCESCO RICCETTI" userId="72762a81-8fe3-41b3-bfd3-06a36c8aefb9" providerId="ADAL" clId="{B227A3E0-81D4-40E5-938F-EDBF4708611E}" dt="2022-04-29T09:34:41.562" v="3636"/>
          <ac:spMkLst>
            <pc:docMk/>
            <pc:sldMk cId="277696965" sldId="264"/>
            <ac:spMk id="3" creationId="{7BA0F756-9ECC-4A5D-941F-F80C91285DF2}"/>
          </ac:spMkLst>
        </pc:spChg>
        <pc:spChg chg="del">
          <ac:chgData name="NUNZIO FRANCESCO RICCETTI" userId="72762a81-8fe3-41b3-bfd3-06a36c8aefb9" providerId="ADAL" clId="{B227A3E0-81D4-40E5-938F-EDBF4708611E}" dt="2022-04-26T16:35:04.667" v="330"/>
          <ac:spMkLst>
            <pc:docMk/>
            <pc:sldMk cId="277696965" sldId="264"/>
            <ac:spMk id="3" creationId="{A58C3EAC-BE37-4309-9776-85DA7AD6A291}"/>
          </ac:spMkLst>
        </pc:spChg>
        <pc:picChg chg="add mod">
          <ac:chgData name="NUNZIO FRANCESCO RICCETTI" userId="72762a81-8fe3-41b3-bfd3-06a36c8aefb9" providerId="ADAL" clId="{B227A3E0-81D4-40E5-938F-EDBF4708611E}" dt="2022-04-29T09:34:13.376" v="3634" actId="1076"/>
          <ac:picMkLst>
            <pc:docMk/>
            <pc:sldMk cId="277696965" sldId="264"/>
            <ac:picMk id="4" creationId="{2DA368A5-21DA-482B-81D6-F4AE6E858730}"/>
          </ac:picMkLst>
        </pc:picChg>
      </pc:sldChg>
      <pc:sldChg chg="modSp new mod">
        <pc:chgData name="NUNZIO FRANCESCO RICCETTI" userId="72762a81-8fe3-41b3-bfd3-06a36c8aefb9" providerId="ADAL" clId="{B227A3E0-81D4-40E5-938F-EDBF4708611E}" dt="2022-04-26T16:35:47.395" v="368" actId="27636"/>
        <pc:sldMkLst>
          <pc:docMk/>
          <pc:sldMk cId="982603609" sldId="265"/>
        </pc:sldMkLst>
        <pc:spChg chg="mod">
          <ac:chgData name="NUNZIO FRANCESCO RICCETTI" userId="72762a81-8fe3-41b3-bfd3-06a36c8aefb9" providerId="ADAL" clId="{B227A3E0-81D4-40E5-938F-EDBF4708611E}" dt="2022-04-26T16:35:36.768" v="364" actId="1076"/>
          <ac:spMkLst>
            <pc:docMk/>
            <pc:sldMk cId="982603609" sldId="265"/>
            <ac:spMk id="2" creationId="{323FC066-458B-43EA-BCF1-B7BDF47CB516}"/>
          </ac:spMkLst>
        </pc:spChg>
        <pc:spChg chg="mod">
          <ac:chgData name="NUNZIO FRANCESCO RICCETTI" userId="72762a81-8fe3-41b3-bfd3-06a36c8aefb9" providerId="ADAL" clId="{B227A3E0-81D4-40E5-938F-EDBF4708611E}" dt="2022-04-26T16:35:47.395" v="368" actId="27636"/>
          <ac:spMkLst>
            <pc:docMk/>
            <pc:sldMk cId="982603609" sldId="265"/>
            <ac:spMk id="3" creationId="{76B37911-CDA8-44D5-91A1-2DD38B7BB9EB}"/>
          </ac:spMkLst>
        </pc:spChg>
      </pc:sldChg>
      <pc:sldChg chg="addSp delSp modSp new mod">
        <pc:chgData name="NUNZIO FRANCESCO RICCETTI" userId="72762a81-8fe3-41b3-bfd3-06a36c8aefb9" providerId="ADAL" clId="{B227A3E0-81D4-40E5-938F-EDBF4708611E}" dt="2022-04-29T09:37:24.333" v="3670" actId="1076"/>
        <pc:sldMkLst>
          <pc:docMk/>
          <pc:sldMk cId="2579432425" sldId="266"/>
        </pc:sldMkLst>
        <pc:spChg chg="mod">
          <ac:chgData name="NUNZIO FRANCESCO RICCETTI" userId="72762a81-8fe3-41b3-bfd3-06a36c8aefb9" providerId="ADAL" clId="{B227A3E0-81D4-40E5-938F-EDBF4708611E}" dt="2022-04-26T16:36:13.028" v="404" actId="1076"/>
          <ac:spMkLst>
            <pc:docMk/>
            <pc:sldMk cId="2579432425" sldId="266"/>
            <ac:spMk id="2" creationId="{B3F2A19A-3B89-40D7-9576-B30EBB9DD637}"/>
          </ac:spMkLst>
        </pc:spChg>
        <pc:spChg chg="add del mod">
          <ac:chgData name="NUNZIO FRANCESCO RICCETTI" userId="72762a81-8fe3-41b3-bfd3-06a36c8aefb9" providerId="ADAL" clId="{B227A3E0-81D4-40E5-938F-EDBF4708611E}" dt="2022-04-29T09:36:24.313" v="3644"/>
          <ac:spMkLst>
            <pc:docMk/>
            <pc:sldMk cId="2579432425" sldId="266"/>
            <ac:spMk id="3" creationId="{428A4614-6D8D-4529-B451-00DDDBA0CB24}"/>
          </ac:spMkLst>
        </pc:spChg>
        <pc:spChg chg="del">
          <ac:chgData name="NUNZIO FRANCESCO RICCETTI" userId="72762a81-8fe3-41b3-bfd3-06a36c8aefb9" providerId="ADAL" clId="{B227A3E0-81D4-40E5-938F-EDBF4708611E}" dt="2022-04-26T16:36:19.644" v="405"/>
          <ac:spMkLst>
            <pc:docMk/>
            <pc:sldMk cId="2579432425" sldId="266"/>
            <ac:spMk id="3" creationId="{9D4E44C2-D265-4C41-B548-AD8376BB0ADE}"/>
          </ac:spMkLst>
        </pc:spChg>
        <pc:spChg chg="add mod">
          <ac:chgData name="NUNZIO FRANCESCO RICCETTI" userId="72762a81-8fe3-41b3-bfd3-06a36c8aefb9" providerId="ADAL" clId="{B227A3E0-81D4-40E5-938F-EDBF4708611E}" dt="2022-04-29T09:37:24.333" v="3670" actId="1076"/>
          <ac:spMkLst>
            <pc:docMk/>
            <pc:sldMk cId="2579432425" sldId="266"/>
            <ac:spMk id="5" creationId="{A1CA2D52-DB56-4282-B753-A90F26BF7E22}"/>
          </ac:spMkLst>
        </pc:spChg>
        <pc:picChg chg="add mod">
          <ac:chgData name="NUNZIO FRANCESCO RICCETTI" userId="72762a81-8fe3-41b3-bfd3-06a36c8aefb9" providerId="ADAL" clId="{B227A3E0-81D4-40E5-938F-EDBF4708611E}" dt="2022-04-29T09:35:11.608" v="3641" actId="1076"/>
          <ac:picMkLst>
            <pc:docMk/>
            <pc:sldMk cId="2579432425" sldId="266"/>
            <ac:picMk id="4" creationId="{DF2C2EED-3BF4-4184-84F3-33CFBE9A69D6}"/>
          </ac:picMkLst>
        </pc:picChg>
      </pc:sldChg>
      <pc:sldChg chg="addSp delSp modSp new mod">
        <pc:chgData name="NUNZIO FRANCESCO RICCETTI" userId="72762a81-8fe3-41b3-bfd3-06a36c8aefb9" providerId="ADAL" clId="{B227A3E0-81D4-40E5-938F-EDBF4708611E}" dt="2022-04-29T09:39:32.141" v="3692" actId="20577"/>
        <pc:sldMkLst>
          <pc:docMk/>
          <pc:sldMk cId="1656323977" sldId="267"/>
        </pc:sldMkLst>
        <pc:spChg chg="mod">
          <ac:chgData name="NUNZIO FRANCESCO RICCETTI" userId="72762a81-8fe3-41b3-bfd3-06a36c8aefb9" providerId="ADAL" clId="{B227A3E0-81D4-40E5-938F-EDBF4708611E}" dt="2022-04-26T16:37:28.093" v="454" actId="20577"/>
          <ac:spMkLst>
            <pc:docMk/>
            <pc:sldMk cId="1656323977" sldId="267"/>
            <ac:spMk id="2" creationId="{C70863FD-7D0B-48BA-A216-AC324CCE5E24}"/>
          </ac:spMkLst>
        </pc:spChg>
        <pc:spChg chg="del">
          <ac:chgData name="NUNZIO FRANCESCO RICCETTI" userId="72762a81-8fe3-41b3-bfd3-06a36c8aefb9" providerId="ADAL" clId="{B227A3E0-81D4-40E5-938F-EDBF4708611E}" dt="2022-04-26T16:37:59.748" v="455"/>
          <ac:spMkLst>
            <pc:docMk/>
            <pc:sldMk cId="1656323977" sldId="267"/>
            <ac:spMk id="3" creationId="{20AD1AA5-72BD-4218-A983-E9975A840B74}"/>
          </ac:spMkLst>
        </pc:spChg>
        <pc:spChg chg="add mod">
          <ac:chgData name="NUNZIO FRANCESCO RICCETTI" userId="72762a81-8fe3-41b3-bfd3-06a36c8aefb9" providerId="ADAL" clId="{B227A3E0-81D4-40E5-938F-EDBF4708611E}" dt="2022-04-29T09:39:32.141" v="3692" actId="20577"/>
          <ac:spMkLst>
            <pc:docMk/>
            <pc:sldMk cId="1656323977" sldId="267"/>
            <ac:spMk id="3" creationId="{BB210F38-CB72-4CD6-B813-A28C85F0EE1A}"/>
          </ac:spMkLst>
        </pc:spChg>
        <pc:picChg chg="add mod">
          <ac:chgData name="NUNZIO FRANCESCO RICCETTI" userId="72762a81-8fe3-41b3-bfd3-06a36c8aefb9" providerId="ADAL" clId="{B227A3E0-81D4-40E5-938F-EDBF4708611E}" dt="2022-04-29T09:38:24.108" v="3682" actId="1076"/>
          <ac:picMkLst>
            <pc:docMk/>
            <pc:sldMk cId="1656323977" sldId="267"/>
            <ac:picMk id="4" creationId="{E4DE62C5-C6B1-4453-A58E-64ABCC1ED0E7}"/>
          </ac:picMkLst>
        </pc:picChg>
      </pc:sldChg>
      <pc:sldChg chg="addSp delSp modSp new del mod">
        <pc:chgData name="NUNZIO FRANCESCO RICCETTI" userId="72762a81-8fe3-41b3-bfd3-06a36c8aefb9" providerId="ADAL" clId="{B227A3E0-81D4-40E5-938F-EDBF4708611E}" dt="2022-04-29T09:40:30.230" v="3700" actId="47"/>
        <pc:sldMkLst>
          <pc:docMk/>
          <pc:sldMk cId="3600197653" sldId="268"/>
        </pc:sldMkLst>
        <pc:spChg chg="mod">
          <ac:chgData name="NUNZIO FRANCESCO RICCETTI" userId="72762a81-8fe3-41b3-bfd3-06a36c8aefb9" providerId="ADAL" clId="{B227A3E0-81D4-40E5-938F-EDBF4708611E}" dt="2022-04-26T16:39:15.675" v="488" actId="20577"/>
          <ac:spMkLst>
            <pc:docMk/>
            <pc:sldMk cId="3600197653" sldId="268"/>
            <ac:spMk id="2" creationId="{4601E880-CB77-4315-B560-3DE6793AD797}"/>
          </ac:spMkLst>
        </pc:spChg>
        <pc:spChg chg="add del mod">
          <ac:chgData name="NUNZIO FRANCESCO RICCETTI" userId="72762a81-8fe3-41b3-bfd3-06a36c8aefb9" providerId="ADAL" clId="{B227A3E0-81D4-40E5-938F-EDBF4708611E}" dt="2022-04-29T09:39:56.269" v="3699"/>
          <ac:spMkLst>
            <pc:docMk/>
            <pc:sldMk cId="3600197653" sldId="268"/>
            <ac:spMk id="3" creationId="{520D17B8-0F91-453A-BEF8-6719B36AE01F}"/>
          </ac:spMkLst>
        </pc:spChg>
        <pc:spChg chg="del">
          <ac:chgData name="NUNZIO FRANCESCO RICCETTI" userId="72762a81-8fe3-41b3-bfd3-06a36c8aefb9" providerId="ADAL" clId="{B227A3E0-81D4-40E5-938F-EDBF4708611E}" dt="2022-04-26T16:39:21.460" v="489"/>
          <ac:spMkLst>
            <pc:docMk/>
            <pc:sldMk cId="3600197653" sldId="268"/>
            <ac:spMk id="3" creationId="{C23A66B4-8F6C-4DB1-A529-D08BBE9859FD}"/>
          </ac:spMkLst>
        </pc:spChg>
        <pc:picChg chg="add mod">
          <ac:chgData name="NUNZIO FRANCESCO RICCETTI" userId="72762a81-8fe3-41b3-bfd3-06a36c8aefb9" providerId="ADAL" clId="{B227A3E0-81D4-40E5-938F-EDBF4708611E}" dt="2022-04-29T09:39:48.915" v="3696" actId="1076"/>
          <ac:picMkLst>
            <pc:docMk/>
            <pc:sldMk cId="3600197653" sldId="268"/>
            <ac:picMk id="4" creationId="{10C27C90-5B69-45BF-B3EF-6FFDDC1C0792}"/>
          </ac:picMkLst>
        </pc:picChg>
      </pc:sldChg>
      <pc:sldChg chg="modSp new mod">
        <pc:chgData name="NUNZIO FRANCESCO RICCETTI" userId="72762a81-8fe3-41b3-bfd3-06a36c8aefb9" providerId="ADAL" clId="{B227A3E0-81D4-40E5-938F-EDBF4708611E}" dt="2022-04-26T16:40:10.783" v="534" actId="27636"/>
        <pc:sldMkLst>
          <pc:docMk/>
          <pc:sldMk cId="1128474808" sldId="269"/>
        </pc:sldMkLst>
        <pc:spChg chg="mod">
          <ac:chgData name="NUNZIO FRANCESCO RICCETTI" userId="72762a81-8fe3-41b3-bfd3-06a36c8aefb9" providerId="ADAL" clId="{B227A3E0-81D4-40E5-938F-EDBF4708611E}" dt="2022-04-26T16:40:04.273" v="532" actId="1076"/>
          <ac:spMkLst>
            <pc:docMk/>
            <pc:sldMk cId="1128474808" sldId="269"/>
            <ac:spMk id="2" creationId="{45A795A0-9EF2-41B1-A035-300E54387EF7}"/>
          </ac:spMkLst>
        </pc:spChg>
        <pc:spChg chg="mod">
          <ac:chgData name="NUNZIO FRANCESCO RICCETTI" userId="72762a81-8fe3-41b3-bfd3-06a36c8aefb9" providerId="ADAL" clId="{B227A3E0-81D4-40E5-938F-EDBF4708611E}" dt="2022-04-26T16:40:10.783" v="534" actId="27636"/>
          <ac:spMkLst>
            <pc:docMk/>
            <pc:sldMk cId="1128474808" sldId="269"/>
            <ac:spMk id="3" creationId="{29059E55-5A27-4831-8DFA-FEE13B7348CB}"/>
          </ac:spMkLst>
        </pc:spChg>
      </pc:sldChg>
      <pc:sldChg chg="modSp new mod">
        <pc:chgData name="NUNZIO FRANCESCO RICCETTI" userId="72762a81-8fe3-41b3-bfd3-06a36c8aefb9" providerId="ADAL" clId="{B227A3E0-81D4-40E5-938F-EDBF4708611E}" dt="2022-04-26T16:41:17.263" v="567" actId="5793"/>
        <pc:sldMkLst>
          <pc:docMk/>
          <pc:sldMk cId="3499314701" sldId="270"/>
        </pc:sldMkLst>
        <pc:spChg chg="mod">
          <ac:chgData name="NUNZIO FRANCESCO RICCETTI" userId="72762a81-8fe3-41b3-bfd3-06a36c8aefb9" providerId="ADAL" clId="{B227A3E0-81D4-40E5-938F-EDBF4708611E}" dt="2022-04-26T16:40:44.016" v="562" actId="1076"/>
          <ac:spMkLst>
            <pc:docMk/>
            <pc:sldMk cId="3499314701" sldId="270"/>
            <ac:spMk id="2" creationId="{DA79613A-2F35-4A02-A855-15BD95A163CE}"/>
          </ac:spMkLst>
        </pc:spChg>
        <pc:spChg chg="mod">
          <ac:chgData name="NUNZIO FRANCESCO RICCETTI" userId="72762a81-8fe3-41b3-bfd3-06a36c8aefb9" providerId="ADAL" clId="{B227A3E0-81D4-40E5-938F-EDBF4708611E}" dt="2022-04-26T16:41:17.263" v="567" actId="5793"/>
          <ac:spMkLst>
            <pc:docMk/>
            <pc:sldMk cId="3499314701" sldId="270"/>
            <ac:spMk id="3" creationId="{4479816A-B25E-4C18-B01A-57DE5C89BF7B}"/>
          </ac:spMkLst>
        </pc:spChg>
      </pc:sldChg>
      <pc:sldChg chg="addSp delSp modSp new mod">
        <pc:chgData name="NUNZIO FRANCESCO RICCETTI" userId="72762a81-8fe3-41b3-bfd3-06a36c8aefb9" providerId="ADAL" clId="{B227A3E0-81D4-40E5-938F-EDBF4708611E}" dt="2022-04-29T09:43:22.740" v="3718" actId="20577"/>
        <pc:sldMkLst>
          <pc:docMk/>
          <pc:sldMk cId="4007495997" sldId="271"/>
        </pc:sldMkLst>
        <pc:spChg chg="mod">
          <ac:chgData name="NUNZIO FRANCESCO RICCETTI" userId="72762a81-8fe3-41b3-bfd3-06a36c8aefb9" providerId="ADAL" clId="{B227A3E0-81D4-40E5-938F-EDBF4708611E}" dt="2022-04-26T16:42:27.527" v="638" actId="1076"/>
          <ac:spMkLst>
            <pc:docMk/>
            <pc:sldMk cId="4007495997" sldId="271"/>
            <ac:spMk id="2" creationId="{D5B994DB-740E-460D-9A67-55972B20B8C7}"/>
          </ac:spMkLst>
        </pc:spChg>
        <pc:spChg chg="del">
          <ac:chgData name="NUNZIO FRANCESCO RICCETTI" userId="72762a81-8fe3-41b3-bfd3-06a36c8aefb9" providerId="ADAL" clId="{B227A3E0-81D4-40E5-938F-EDBF4708611E}" dt="2022-04-26T16:42:33.835" v="639"/>
          <ac:spMkLst>
            <pc:docMk/>
            <pc:sldMk cId="4007495997" sldId="271"/>
            <ac:spMk id="3" creationId="{1D46130B-3ED7-4F50-8093-2CFA53BAB193}"/>
          </ac:spMkLst>
        </pc:spChg>
        <pc:spChg chg="add mod">
          <ac:chgData name="NUNZIO FRANCESCO RICCETTI" userId="72762a81-8fe3-41b3-bfd3-06a36c8aefb9" providerId="ADAL" clId="{B227A3E0-81D4-40E5-938F-EDBF4708611E}" dt="2022-04-29T09:43:22.740" v="3718" actId="20577"/>
          <ac:spMkLst>
            <pc:docMk/>
            <pc:sldMk cId="4007495997" sldId="271"/>
            <ac:spMk id="3" creationId="{4A94B320-C99D-4F15-98E0-A984BE9A80DA}"/>
          </ac:spMkLst>
        </pc:spChg>
        <pc:picChg chg="add mod">
          <ac:chgData name="NUNZIO FRANCESCO RICCETTI" userId="72762a81-8fe3-41b3-bfd3-06a36c8aefb9" providerId="ADAL" clId="{B227A3E0-81D4-40E5-938F-EDBF4708611E}" dt="2022-04-29T09:41:07.761" v="3702" actId="1076"/>
          <ac:picMkLst>
            <pc:docMk/>
            <pc:sldMk cId="4007495997" sldId="271"/>
            <ac:picMk id="4" creationId="{C46AD0F8-747D-4E9C-83CB-BD02F8A3D515}"/>
          </ac:picMkLst>
        </pc:picChg>
      </pc:sldChg>
      <pc:sldChg chg="modSp new mod">
        <pc:chgData name="NUNZIO FRANCESCO RICCETTI" userId="72762a81-8fe3-41b3-bfd3-06a36c8aefb9" providerId="ADAL" clId="{B227A3E0-81D4-40E5-938F-EDBF4708611E}" dt="2022-04-26T16:42:02.891" v="627"/>
        <pc:sldMkLst>
          <pc:docMk/>
          <pc:sldMk cId="3702642977" sldId="272"/>
        </pc:sldMkLst>
        <pc:spChg chg="mod">
          <ac:chgData name="NUNZIO FRANCESCO RICCETTI" userId="72762a81-8fe3-41b3-bfd3-06a36c8aefb9" providerId="ADAL" clId="{B227A3E0-81D4-40E5-938F-EDBF4708611E}" dt="2022-04-26T16:41:37.598" v="602" actId="20577"/>
          <ac:spMkLst>
            <pc:docMk/>
            <pc:sldMk cId="3702642977" sldId="272"/>
            <ac:spMk id="2" creationId="{2F858876-5C53-42F7-B611-F86F25188C01}"/>
          </ac:spMkLst>
        </pc:spChg>
        <pc:spChg chg="mod">
          <ac:chgData name="NUNZIO FRANCESCO RICCETTI" userId="72762a81-8fe3-41b3-bfd3-06a36c8aefb9" providerId="ADAL" clId="{B227A3E0-81D4-40E5-938F-EDBF4708611E}" dt="2022-04-26T16:41:42.967" v="613" actId="20577"/>
          <ac:spMkLst>
            <pc:docMk/>
            <pc:sldMk cId="3702642977" sldId="272"/>
            <ac:spMk id="3" creationId="{657E201D-5829-4680-97A8-F72C5F16A423}"/>
          </ac:spMkLst>
        </pc:spChg>
        <pc:spChg chg="mod">
          <ac:chgData name="NUNZIO FRANCESCO RICCETTI" userId="72762a81-8fe3-41b3-bfd3-06a36c8aefb9" providerId="ADAL" clId="{B227A3E0-81D4-40E5-938F-EDBF4708611E}" dt="2022-04-26T16:41:53.248" v="626" actId="27636"/>
          <ac:spMkLst>
            <pc:docMk/>
            <pc:sldMk cId="3702642977" sldId="272"/>
            <ac:spMk id="4" creationId="{335286D4-0324-4A60-9354-B1B65B3AC613}"/>
          </ac:spMkLst>
        </pc:spChg>
        <pc:spChg chg="mod">
          <ac:chgData name="NUNZIO FRANCESCO RICCETTI" userId="72762a81-8fe3-41b3-bfd3-06a36c8aefb9" providerId="ADAL" clId="{B227A3E0-81D4-40E5-938F-EDBF4708611E}" dt="2022-04-26T16:41:46.310" v="623" actId="20577"/>
          <ac:spMkLst>
            <pc:docMk/>
            <pc:sldMk cId="3702642977" sldId="272"/>
            <ac:spMk id="5" creationId="{95027649-CEBA-4C76-8DDE-B7320B4E11EE}"/>
          </ac:spMkLst>
        </pc:spChg>
        <pc:spChg chg="mod">
          <ac:chgData name="NUNZIO FRANCESCO RICCETTI" userId="72762a81-8fe3-41b3-bfd3-06a36c8aefb9" providerId="ADAL" clId="{B227A3E0-81D4-40E5-938F-EDBF4708611E}" dt="2022-04-26T16:42:02.891" v="627"/>
          <ac:spMkLst>
            <pc:docMk/>
            <pc:sldMk cId="3702642977" sldId="272"/>
            <ac:spMk id="6" creationId="{8FE4589A-B7F5-419C-AEAD-7BC0026BC7EF}"/>
          </ac:spMkLst>
        </pc:spChg>
      </pc:sldChg>
      <pc:sldChg chg="addSp delSp modSp new mod">
        <pc:chgData name="NUNZIO FRANCESCO RICCETTI" userId="72762a81-8fe3-41b3-bfd3-06a36c8aefb9" providerId="ADAL" clId="{B227A3E0-81D4-40E5-938F-EDBF4708611E}" dt="2022-04-29T09:46:30.246" v="3743"/>
        <pc:sldMkLst>
          <pc:docMk/>
          <pc:sldMk cId="3203659125" sldId="273"/>
        </pc:sldMkLst>
        <pc:spChg chg="mod">
          <ac:chgData name="NUNZIO FRANCESCO RICCETTI" userId="72762a81-8fe3-41b3-bfd3-06a36c8aefb9" providerId="ADAL" clId="{B227A3E0-81D4-40E5-938F-EDBF4708611E}" dt="2022-04-26T16:43:04.134" v="672" actId="20577"/>
          <ac:spMkLst>
            <pc:docMk/>
            <pc:sldMk cId="3203659125" sldId="273"/>
            <ac:spMk id="2" creationId="{D8C5108F-4DC7-4418-9DA4-23CE7E1E1F61}"/>
          </ac:spMkLst>
        </pc:spChg>
        <pc:spChg chg="del">
          <ac:chgData name="NUNZIO FRANCESCO RICCETTI" userId="72762a81-8fe3-41b3-bfd3-06a36c8aefb9" providerId="ADAL" clId="{B227A3E0-81D4-40E5-938F-EDBF4708611E}" dt="2022-04-26T16:42:51.867" v="644"/>
          <ac:spMkLst>
            <pc:docMk/>
            <pc:sldMk cId="3203659125" sldId="273"/>
            <ac:spMk id="3" creationId="{53E9DD4F-FBCA-4857-B9C1-7B2531A222FC}"/>
          </ac:spMkLst>
        </pc:spChg>
        <pc:spChg chg="add mod">
          <ac:chgData name="NUNZIO FRANCESCO RICCETTI" userId="72762a81-8fe3-41b3-bfd3-06a36c8aefb9" providerId="ADAL" clId="{B227A3E0-81D4-40E5-938F-EDBF4708611E}" dt="2022-04-29T09:45:36.639" v="3740" actId="255"/>
          <ac:spMkLst>
            <pc:docMk/>
            <pc:sldMk cId="3203659125" sldId="273"/>
            <ac:spMk id="3" creationId="{E2B002E8-B6F4-4638-B2B8-AC816409A4CA}"/>
          </ac:spMkLst>
        </pc:spChg>
        <pc:spChg chg="add mod">
          <ac:chgData name="NUNZIO FRANCESCO RICCETTI" userId="72762a81-8fe3-41b3-bfd3-06a36c8aefb9" providerId="ADAL" clId="{B227A3E0-81D4-40E5-938F-EDBF4708611E}" dt="2022-04-29T09:45:25.151" v="3737" actId="14100"/>
          <ac:spMkLst>
            <pc:docMk/>
            <pc:sldMk cId="3203659125" sldId="273"/>
            <ac:spMk id="5" creationId="{7098B789-DE7D-4510-86FA-6ECC05364E42}"/>
          </ac:spMkLst>
        </pc:spChg>
        <pc:spChg chg="add mod">
          <ac:chgData name="NUNZIO FRANCESCO RICCETTI" userId="72762a81-8fe3-41b3-bfd3-06a36c8aefb9" providerId="ADAL" clId="{B227A3E0-81D4-40E5-938F-EDBF4708611E}" dt="2022-04-29T09:46:30.246" v="3743"/>
          <ac:spMkLst>
            <pc:docMk/>
            <pc:sldMk cId="3203659125" sldId="273"/>
            <ac:spMk id="6" creationId="{FDCEB285-F08E-4681-B87A-F61EEE66745C}"/>
          </ac:spMkLst>
        </pc:spChg>
        <pc:picChg chg="add mod">
          <ac:chgData name="NUNZIO FRANCESCO RICCETTI" userId="72762a81-8fe3-41b3-bfd3-06a36c8aefb9" providerId="ADAL" clId="{B227A3E0-81D4-40E5-938F-EDBF4708611E}" dt="2022-04-29T09:43:46.959" v="3721" actId="14100"/>
          <ac:picMkLst>
            <pc:docMk/>
            <pc:sldMk cId="3203659125" sldId="273"/>
            <ac:picMk id="4" creationId="{965DF0BF-6EE3-4C2A-8847-214D75B5EAA2}"/>
          </ac:picMkLst>
        </pc:picChg>
      </pc:sldChg>
      <pc:sldChg chg="addSp delSp modSp new mod">
        <pc:chgData name="NUNZIO FRANCESCO RICCETTI" userId="72762a81-8fe3-41b3-bfd3-06a36c8aefb9" providerId="ADAL" clId="{B227A3E0-81D4-40E5-938F-EDBF4708611E}" dt="2022-04-26T16:44:37.029" v="704" actId="1076"/>
        <pc:sldMkLst>
          <pc:docMk/>
          <pc:sldMk cId="3895218233" sldId="274"/>
        </pc:sldMkLst>
        <pc:spChg chg="mod">
          <ac:chgData name="NUNZIO FRANCESCO RICCETTI" userId="72762a81-8fe3-41b3-bfd3-06a36c8aefb9" providerId="ADAL" clId="{B227A3E0-81D4-40E5-938F-EDBF4708611E}" dt="2022-04-26T16:44:31.957" v="701" actId="1076"/>
          <ac:spMkLst>
            <pc:docMk/>
            <pc:sldMk cId="3895218233" sldId="274"/>
            <ac:spMk id="2" creationId="{70C9BB37-8D67-4BDB-8C4F-949D54EDF550}"/>
          </ac:spMkLst>
        </pc:spChg>
        <pc:spChg chg="del">
          <ac:chgData name="NUNZIO FRANCESCO RICCETTI" userId="72762a81-8fe3-41b3-bfd3-06a36c8aefb9" providerId="ADAL" clId="{B227A3E0-81D4-40E5-938F-EDBF4708611E}" dt="2022-04-26T16:44:19.814" v="698"/>
          <ac:spMkLst>
            <pc:docMk/>
            <pc:sldMk cId="3895218233" sldId="274"/>
            <ac:spMk id="3" creationId="{56D82BBD-9AEF-4ACE-929D-0A333FEE152F}"/>
          </ac:spMkLst>
        </pc:spChg>
        <pc:picChg chg="add mod">
          <ac:chgData name="NUNZIO FRANCESCO RICCETTI" userId="72762a81-8fe3-41b3-bfd3-06a36c8aefb9" providerId="ADAL" clId="{B227A3E0-81D4-40E5-938F-EDBF4708611E}" dt="2022-04-26T16:44:37.029" v="704" actId="1076"/>
          <ac:picMkLst>
            <pc:docMk/>
            <pc:sldMk cId="3895218233" sldId="274"/>
            <ac:picMk id="4" creationId="{F7F924AA-D569-4209-8380-E6B25DBABA5D}"/>
          </ac:picMkLst>
        </pc:picChg>
      </pc:sldChg>
      <pc:sldChg chg="addSp delSp modSp new mod">
        <pc:chgData name="NUNZIO FRANCESCO RICCETTI" userId="72762a81-8fe3-41b3-bfd3-06a36c8aefb9" providerId="ADAL" clId="{B227A3E0-81D4-40E5-938F-EDBF4708611E}" dt="2022-04-29T09:51:39.871" v="3775" actId="255"/>
        <pc:sldMkLst>
          <pc:docMk/>
          <pc:sldMk cId="4140508765" sldId="275"/>
        </pc:sldMkLst>
        <pc:spChg chg="mod">
          <ac:chgData name="NUNZIO FRANCESCO RICCETTI" userId="72762a81-8fe3-41b3-bfd3-06a36c8aefb9" providerId="ADAL" clId="{B227A3E0-81D4-40E5-938F-EDBF4708611E}" dt="2022-04-26T16:44:57.485" v="731" actId="20577"/>
          <ac:spMkLst>
            <pc:docMk/>
            <pc:sldMk cId="4140508765" sldId="275"/>
            <ac:spMk id="2" creationId="{DAF60F46-A7B0-425F-B0D6-5CFEBA1FCF56}"/>
          </ac:spMkLst>
        </pc:spChg>
        <pc:spChg chg="add del mod">
          <ac:chgData name="NUNZIO FRANCESCO RICCETTI" userId="72762a81-8fe3-41b3-bfd3-06a36c8aefb9" providerId="ADAL" clId="{B227A3E0-81D4-40E5-938F-EDBF4708611E}" dt="2022-04-29T09:47:48.599" v="3755"/>
          <ac:spMkLst>
            <pc:docMk/>
            <pc:sldMk cId="4140508765" sldId="275"/>
            <ac:spMk id="3" creationId="{595C9CE7-5092-420E-A7B9-25636D36D97D}"/>
          </ac:spMkLst>
        </pc:spChg>
        <pc:spChg chg="del">
          <ac:chgData name="NUNZIO FRANCESCO RICCETTI" userId="72762a81-8fe3-41b3-bfd3-06a36c8aefb9" providerId="ADAL" clId="{B227A3E0-81D4-40E5-938F-EDBF4708611E}" dt="2022-04-26T16:45:04.403" v="732"/>
          <ac:spMkLst>
            <pc:docMk/>
            <pc:sldMk cId="4140508765" sldId="275"/>
            <ac:spMk id="3" creationId="{6E45F22E-3673-4657-997F-501C1ADFF886}"/>
          </ac:spMkLst>
        </pc:spChg>
        <pc:spChg chg="add mod">
          <ac:chgData name="NUNZIO FRANCESCO RICCETTI" userId="72762a81-8fe3-41b3-bfd3-06a36c8aefb9" providerId="ADAL" clId="{B227A3E0-81D4-40E5-938F-EDBF4708611E}" dt="2022-04-29T09:51:39.871" v="3775" actId="255"/>
          <ac:spMkLst>
            <pc:docMk/>
            <pc:sldMk cId="4140508765" sldId="275"/>
            <ac:spMk id="6" creationId="{38D86416-673A-4C4A-B8ED-76511316745E}"/>
          </ac:spMkLst>
        </pc:spChg>
        <pc:picChg chg="add mod">
          <ac:chgData name="NUNZIO FRANCESCO RICCETTI" userId="72762a81-8fe3-41b3-bfd3-06a36c8aefb9" providerId="ADAL" clId="{B227A3E0-81D4-40E5-938F-EDBF4708611E}" dt="2022-04-29T09:47:18.203" v="3749" actId="1076"/>
          <ac:picMkLst>
            <pc:docMk/>
            <pc:sldMk cId="4140508765" sldId="275"/>
            <ac:picMk id="4" creationId="{566BA76A-401E-4FE2-92C0-9523D64A933F}"/>
          </ac:picMkLst>
        </pc:picChg>
        <pc:picChg chg="add mod">
          <ac:chgData name="NUNZIO FRANCESCO RICCETTI" userId="72762a81-8fe3-41b3-bfd3-06a36c8aefb9" providerId="ADAL" clId="{B227A3E0-81D4-40E5-938F-EDBF4708611E}" dt="2022-04-29T09:47:30.643" v="3752" actId="1076"/>
          <ac:picMkLst>
            <pc:docMk/>
            <pc:sldMk cId="4140508765" sldId="275"/>
            <ac:picMk id="5" creationId="{DFEA9E4B-43D0-4E65-94F1-5D01A18C6F7D}"/>
          </ac:picMkLst>
        </pc:picChg>
      </pc:sldChg>
      <pc:sldChg chg="addSp delSp modSp new del mod">
        <pc:chgData name="NUNZIO FRANCESCO RICCETTI" userId="72762a81-8fe3-41b3-bfd3-06a36c8aefb9" providerId="ADAL" clId="{B227A3E0-81D4-40E5-938F-EDBF4708611E}" dt="2022-04-29T09:47:09.856" v="3747" actId="47"/>
        <pc:sldMkLst>
          <pc:docMk/>
          <pc:sldMk cId="3166163341" sldId="276"/>
        </pc:sldMkLst>
        <pc:spChg chg="mod">
          <ac:chgData name="NUNZIO FRANCESCO RICCETTI" userId="72762a81-8fe3-41b3-bfd3-06a36c8aefb9" providerId="ADAL" clId="{B227A3E0-81D4-40E5-938F-EDBF4708611E}" dt="2022-04-26T16:45:31.763" v="745" actId="1076"/>
          <ac:spMkLst>
            <pc:docMk/>
            <pc:sldMk cId="3166163341" sldId="276"/>
            <ac:spMk id="2" creationId="{B259C60E-E3DE-4345-9C63-9C940BCB7E32}"/>
          </ac:spMkLst>
        </pc:spChg>
        <pc:spChg chg="del">
          <ac:chgData name="NUNZIO FRANCESCO RICCETTI" userId="72762a81-8fe3-41b3-bfd3-06a36c8aefb9" providerId="ADAL" clId="{B227A3E0-81D4-40E5-938F-EDBF4708611E}" dt="2022-04-26T16:45:36.840" v="746"/>
          <ac:spMkLst>
            <pc:docMk/>
            <pc:sldMk cId="3166163341" sldId="276"/>
            <ac:spMk id="3" creationId="{5EF6CF4D-8FD6-40F1-B83B-F28E96E47A53}"/>
          </ac:spMkLst>
        </pc:spChg>
        <pc:picChg chg="add mod">
          <ac:chgData name="NUNZIO FRANCESCO RICCETTI" userId="72762a81-8fe3-41b3-bfd3-06a36c8aefb9" providerId="ADAL" clId="{B227A3E0-81D4-40E5-938F-EDBF4708611E}" dt="2022-04-26T16:45:52.787" v="751" actId="1076"/>
          <ac:picMkLst>
            <pc:docMk/>
            <pc:sldMk cId="3166163341" sldId="276"/>
            <ac:picMk id="4" creationId="{8F268D2F-C0BA-4C8D-92D5-9612141AE6E2}"/>
          </ac:picMkLst>
        </pc:picChg>
        <pc:picChg chg="add mod">
          <ac:chgData name="NUNZIO FRANCESCO RICCETTI" userId="72762a81-8fe3-41b3-bfd3-06a36c8aefb9" providerId="ADAL" clId="{B227A3E0-81D4-40E5-938F-EDBF4708611E}" dt="2022-04-26T16:45:55.267" v="752" actId="1076"/>
          <ac:picMkLst>
            <pc:docMk/>
            <pc:sldMk cId="3166163341" sldId="276"/>
            <ac:picMk id="5" creationId="{75BF706C-F34F-4F26-9D03-2E9E63B898C8}"/>
          </ac:picMkLst>
        </pc:picChg>
        <pc:picChg chg="add mod">
          <ac:chgData name="NUNZIO FRANCESCO RICCETTI" userId="72762a81-8fe3-41b3-bfd3-06a36c8aefb9" providerId="ADAL" clId="{B227A3E0-81D4-40E5-938F-EDBF4708611E}" dt="2022-04-26T16:46:03.547" v="755" actId="14100"/>
          <ac:picMkLst>
            <pc:docMk/>
            <pc:sldMk cId="3166163341" sldId="276"/>
            <ac:picMk id="6" creationId="{2238E57E-ED01-4367-A863-9D3D1848416A}"/>
          </ac:picMkLst>
        </pc:picChg>
      </pc:sldChg>
      <pc:sldChg chg="addSp delSp modSp new del mod">
        <pc:chgData name="NUNZIO FRANCESCO RICCETTI" userId="72762a81-8fe3-41b3-bfd3-06a36c8aefb9" providerId="ADAL" clId="{B227A3E0-81D4-40E5-938F-EDBF4708611E}" dt="2022-04-29T09:47:07.918" v="3746" actId="47"/>
        <pc:sldMkLst>
          <pc:docMk/>
          <pc:sldMk cId="2235446058" sldId="277"/>
        </pc:sldMkLst>
        <pc:spChg chg="mod">
          <ac:chgData name="NUNZIO FRANCESCO RICCETTI" userId="72762a81-8fe3-41b3-bfd3-06a36c8aefb9" providerId="ADAL" clId="{B227A3E0-81D4-40E5-938F-EDBF4708611E}" dt="2022-04-26T16:46:15.435" v="770" actId="20577"/>
          <ac:spMkLst>
            <pc:docMk/>
            <pc:sldMk cId="2235446058" sldId="277"/>
            <ac:spMk id="2" creationId="{0D90C150-AD2B-458B-89AD-467642BDFF39}"/>
          </ac:spMkLst>
        </pc:spChg>
        <pc:spChg chg="del">
          <ac:chgData name="NUNZIO FRANCESCO RICCETTI" userId="72762a81-8fe3-41b3-bfd3-06a36c8aefb9" providerId="ADAL" clId="{B227A3E0-81D4-40E5-938F-EDBF4708611E}" dt="2022-04-26T16:46:19.877" v="771"/>
          <ac:spMkLst>
            <pc:docMk/>
            <pc:sldMk cId="2235446058" sldId="277"/>
            <ac:spMk id="3" creationId="{3FB13A5B-6A3C-44D4-AC33-4EB29AADB741}"/>
          </ac:spMkLst>
        </pc:spChg>
        <pc:spChg chg="add mod">
          <ac:chgData name="NUNZIO FRANCESCO RICCETTI" userId="72762a81-8fe3-41b3-bfd3-06a36c8aefb9" providerId="ADAL" clId="{B227A3E0-81D4-40E5-938F-EDBF4708611E}" dt="2022-04-26T16:47:39.473" v="829" actId="1076"/>
          <ac:spMkLst>
            <pc:docMk/>
            <pc:sldMk cId="2235446058" sldId="277"/>
            <ac:spMk id="9" creationId="{70696BA3-7D71-4B1B-BBC3-183D52217680}"/>
          </ac:spMkLst>
        </pc:spChg>
        <pc:spChg chg="add mod">
          <ac:chgData name="NUNZIO FRANCESCO RICCETTI" userId="72762a81-8fe3-41b3-bfd3-06a36c8aefb9" providerId="ADAL" clId="{B227A3E0-81D4-40E5-938F-EDBF4708611E}" dt="2022-04-26T16:48:03.638" v="864" actId="20577"/>
          <ac:spMkLst>
            <pc:docMk/>
            <pc:sldMk cId="2235446058" sldId="277"/>
            <ac:spMk id="10" creationId="{AC2979DA-4CA3-40A9-BDFE-EA0FAD135A75}"/>
          </ac:spMkLst>
        </pc:spChg>
        <pc:picChg chg="add mod">
          <ac:chgData name="NUNZIO FRANCESCO RICCETTI" userId="72762a81-8fe3-41b3-bfd3-06a36c8aefb9" providerId="ADAL" clId="{B227A3E0-81D4-40E5-938F-EDBF4708611E}" dt="2022-04-26T16:46:22.291" v="772" actId="1076"/>
          <ac:picMkLst>
            <pc:docMk/>
            <pc:sldMk cId="2235446058" sldId="277"/>
            <ac:picMk id="4" creationId="{6E23FEED-E167-48FC-91BB-3E08B6C7E04C}"/>
          </ac:picMkLst>
        </pc:picChg>
        <pc:picChg chg="add mod">
          <ac:chgData name="NUNZIO FRANCESCO RICCETTI" userId="72762a81-8fe3-41b3-bfd3-06a36c8aefb9" providerId="ADAL" clId="{B227A3E0-81D4-40E5-938F-EDBF4708611E}" dt="2022-04-26T16:47:01.386" v="783" actId="1076"/>
          <ac:picMkLst>
            <pc:docMk/>
            <pc:sldMk cId="2235446058" sldId="277"/>
            <ac:picMk id="5" creationId="{765A7FC1-287B-4BF8-A621-AAD24534435A}"/>
          </ac:picMkLst>
        </pc:picChg>
        <pc:picChg chg="add mod">
          <ac:chgData name="NUNZIO FRANCESCO RICCETTI" userId="72762a81-8fe3-41b3-bfd3-06a36c8aefb9" providerId="ADAL" clId="{B227A3E0-81D4-40E5-938F-EDBF4708611E}" dt="2022-04-26T16:46:33.996" v="776" actId="1076"/>
          <ac:picMkLst>
            <pc:docMk/>
            <pc:sldMk cId="2235446058" sldId="277"/>
            <ac:picMk id="6" creationId="{FEA0AD02-B7B5-4B4F-B370-A8C95B119296}"/>
          </ac:picMkLst>
        </pc:picChg>
        <pc:picChg chg="add mod">
          <ac:chgData name="NUNZIO FRANCESCO RICCETTI" userId="72762a81-8fe3-41b3-bfd3-06a36c8aefb9" providerId="ADAL" clId="{B227A3E0-81D4-40E5-938F-EDBF4708611E}" dt="2022-04-26T16:47:51.618" v="831" actId="1076"/>
          <ac:picMkLst>
            <pc:docMk/>
            <pc:sldMk cId="2235446058" sldId="277"/>
            <ac:picMk id="7" creationId="{4C57B85A-00D7-4C47-9FAD-77CF27F6539B}"/>
          </ac:picMkLst>
        </pc:picChg>
        <pc:picChg chg="add mod">
          <ac:chgData name="NUNZIO FRANCESCO RICCETTI" userId="72762a81-8fe3-41b3-bfd3-06a36c8aefb9" providerId="ADAL" clId="{B227A3E0-81D4-40E5-938F-EDBF4708611E}" dt="2022-04-26T16:46:52.794" v="782" actId="14100"/>
          <ac:picMkLst>
            <pc:docMk/>
            <pc:sldMk cId="2235446058" sldId="277"/>
            <ac:picMk id="8" creationId="{0D215C06-0EB6-4B68-964C-450F8C0BAEC3}"/>
          </ac:picMkLst>
        </pc:picChg>
      </pc:sldChg>
      <pc:sldChg chg="addSp delSp modSp new del mod">
        <pc:chgData name="NUNZIO FRANCESCO RICCETTI" userId="72762a81-8fe3-41b3-bfd3-06a36c8aefb9" providerId="ADAL" clId="{B227A3E0-81D4-40E5-938F-EDBF4708611E}" dt="2022-04-29T09:47:51.158" v="3756" actId="47"/>
        <pc:sldMkLst>
          <pc:docMk/>
          <pc:sldMk cId="3181124386" sldId="278"/>
        </pc:sldMkLst>
        <pc:spChg chg="mod">
          <ac:chgData name="NUNZIO FRANCESCO RICCETTI" userId="72762a81-8fe3-41b3-bfd3-06a36c8aefb9" providerId="ADAL" clId="{B227A3E0-81D4-40E5-938F-EDBF4708611E}" dt="2022-04-26T16:48:26.307" v="898" actId="20577"/>
          <ac:spMkLst>
            <pc:docMk/>
            <pc:sldMk cId="3181124386" sldId="278"/>
            <ac:spMk id="2" creationId="{4DB2F2B8-24F6-47AC-9D25-B7EE0BB873B6}"/>
          </ac:spMkLst>
        </pc:spChg>
        <pc:spChg chg="del">
          <ac:chgData name="NUNZIO FRANCESCO RICCETTI" userId="72762a81-8fe3-41b3-bfd3-06a36c8aefb9" providerId="ADAL" clId="{B227A3E0-81D4-40E5-938F-EDBF4708611E}" dt="2022-04-26T16:48:30.484" v="899"/>
          <ac:spMkLst>
            <pc:docMk/>
            <pc:sldMk cId="3181124386" sldId="278"/>
            <ac:spMk id="3" creationId="{321CEFE1-5875-4772-82A6-9EB00E9C8EBA}"/>
          </ac:spMkLst>
        </pc:spChg>
        <pc:picChg chg="add mod">
          <ac:chgData name="NUNZIO FRANCESCO RICCETTI" userId="72762a81-8fe3-41b3-bfd3-06a36c8aefb9" providerId="ADAL" clId="{B227A3E0-81D4-40E5-938F-EDBF4708611E}" dt="2022-04-26T16:48:35.816" v="904" actId="1076"/>
          <ac:picMkLst>
            <pc:docMk/>
            <pc:sldMk cId="3181124386" sldId="278"/>
            <ac:picMk id="4" creationId="{A221CB28-C5AB-4766-956A-12BD39DC69CE}"/>
          </ac:picMkLst>
        </pc:picChg>
      </pc:sldChg>
      <pc:sldChg chg="addSp delSp modSp new mod">
        <pc:chgData name="NUNZIO FRANCESCO RICCETTI" userId="72762a81-8fe3-41b3-bfd3-06a36c8aefb9" providerId="ADAL" clId="{B227A3E0-81D4-40E5-938F-EDBF4708611E}" dt="2022-04-29T09:58:14.496" v="4151" actId="20577"/>
        <pc:sldMkLst>
          <pc:docMk/>
          <pc:sldMk cId="548400761" sldId="279"/>
        </pc:sldMkLst>
        <pc:spChg chg="mod">
          <ac:chgData name="NUNZIO FRANCESCO RICCETTI" userId="72762a81-8fe3-41b3-bfd3-06a36c8aefb9" providerId="ADAL" clId="{B227A3E0-81D4-40E5-938F-EDBF4708611E}" dt="2022-04-26T16:48:55.252" v="922" actId="20577"/>
          <ac:spMkLst>
            <pc:docMk/>
            <pc:sldMk cId="548400761" sldId="279"/>
            <ac:spMk id="2" creationId="{F7F996E5-9A06-44C6-BAEF-D52751464C97}"/>
          </ac:spMkLst>
        </pc:spChg>
        <pc:spChg chg="add mod">
          <ac:chgData name="NUNZIO FRANCESCO RICCETTI" userId="72762a81-8fe3-41b3-bfd3-06a36c8aefb9" providerId="ADAL" clId="{B227A3E0-81D4-40E5-938F-EDBF4708611E}" dt="2022-04-29T09:58:14.496" v="4151" actId="20577"/>
          <ac:spMkLst>
            <pc:docMk/>
            <pc:sldMk cId="548400761" sldId="279"/>
            <ac:spMk id="3" creationId="{0BAF5FDF-77E6-4BB3-A693-BE54914557A8}"/>
          </ac:spMkLst>
        </pc:spChg>
        <pc:spChg chg="del">
          <ac:chgData name="NUNZIO FRANCESCO RICCETTI" userId="72762a81-8fe3-41b3-bfd3-06a36c8aefb9" providerId="ADAL" clId="{B227A3E0-81D4-40E5-938F-EDBF4708611E}" dt="2022-04-26T16:48:59.157" v="923"/>
          <ac:spMkLst>
            <pc:docMk/>
            <pc:sldMk cId="548400761" sldId="279"/>
            <ac:spMk id="3" creationId="{83CD487C-9E9A-4145-B1D8-978A169A0118}"/>
          </ac:spMkLst>
        </pc:spChg>
        <pc:picChg chg="add mod">
          <ac:chgData name="NUNZIO FRANCESCO RICCETTI" userId="72762a81-8fe3-41b3-bfd3-06a36c8aefb9" providerId="ADAL" clId="{B227A3E0-81D4-40E5-938F-EDBF4708611E}" dt="2022-04-29T09:51:49.502" v="3778" actId="1076"/>
          <ac:picMkLst>
            <pc:docMk/>
            <pc:sldMk cId="548400761" sldId="279"/>
            <ac:picMk id="4" creationId="{36C41AA8-DB04-489C-B031-170138DB8E98}"/>
          </ac:picMkLst>
        </pc:picChg>
      </pc:sldChg>
      <pc:sldChg chg="modSp new del mod">
        <pc:chgData name="NUNZIO FRANCESCO RICCETTI" userId="72762a81-8fe3-41b3-bfd3-06a36c8aefb9" providerId="ADAL" clId="{B227A3E0-81D4-40E5-938F-EDBF4708611E}" dt="2022-04-29T09:57:19.090" v="4135" actId="47"/>
        <pc:sldMkLst>
          <pc:docMk/>
          <pc:sldMk cId="1212840127" sldId="280"/>
        </pc:sldMkLst>
        <pc:spChg chg="mod">
          <ac:chgData name="NUNZIO FRANCESCO RICCETTI" userId="72762a81-8fe3-41b3-bfd3-06a36c8aefb9" providerId="ADAL" clId="{B227A3E0-81D4-40E5-938F-EDBF4708611E}" dt="2022-04-26T16:50:57.931" v="948" actId="255"/>
          <ac:spMkLst>
            <pc:docMk/>
            <pc:sldMk cId="1212840127" sldId="280"/>
            <ac:spMk id="2" creationId="{E4B9C183-AA30-4B32-B032-7C65808D5E51}"/>
          </ac:spMkLst>
        </pc:spChg>
        <pc:spChg chg="mod">
          <ac:chgData name="NUNZIO FRANCESCO RICCETTI" userId="72762a81-8fe3-41b3-bfd3-06a36c8aefb9" providerId="ADAL" clId="{B227A3E0-81D4-40E5-938F-EDBF4708611E}" dt="2022-04-26T16:51:05.406" v="950" actId="27636"/>
          <ac:spMkLst>
            <pc:docMk/>
            <pc:sldMk cId="1212840127" sldId="280"/>
            <ac:spMk id="3" creationId="{98393760-CBB9-41D4-8A61-A8A229789635}"/>
          </ac:spMkLst>
        </pc:spChg>
      </pc:sldChg>
      <pc:sldChg chg="modSp new del mod">
        <pc:chgData name="NUNZIO FRANCESCO RICCETTI" userId="72762a81-8fe3-41b3-bfd3-06a36c8aefb9" providerId="ADAL" clId="{B227A3E0-81D4-40E5-938F-EDBF4708611E}" dt="2022-04-29T09:57:21.486" v="4136" actId="47"/>
        <pc:sldMkLst>
          <pc:docMk/>
          <pc:sldMk cId="332815534" sldId="281"/>
        </pc:sldMkLst>
        <pc:spChg chg="mod">
          <ac:chgData name="NUNZIO FRANCESCO RICCETTI" userId="72762a81-8fe3-41b3-bfd3-06a36c8aefb9" providerId="ADAL" clId="{B227A3E0-81D4-40E5-938F-EDBF4708611E}" dt="2022-04-26T16:51:44.907" v="985" actId="255"/>
          <ac:spMkLst>
            <pc:docMk/>
            <pc:sldMk cId="332815534" sldId="281"/>
            <ac:spMk id="2" creationId="{58A744E2-B7C9-4023-9AF6-4CA7E616CBA9}"/>
          </ac:spMkLst>
        </pc:spChg>
        <pc:spChg chg="mod">
          <ac:chgData name="NUNZIO FRANCESCO RICCETTI" userId="72762a81-8fe3-41b3-bfd3-06a36c8aefb9" providerId="ADAL" clId="{B227A3E0-81D4-40E5-938F-EDBF4708611E}" dt="2022-04-26T16:53:04.598" v="995" actId="255"/>
          <ac:spMkLst>
            <pc:docMk/>
            <pc:sldMk cId="332815534" sldId="281"/>
            <ac:spMk id="3" creationId="{C4B9DE7A-2A4C-4B09-A7C0-8A1BC66108B9}"/>
          </ac:spMkLst>
        </pc:spChg>
      </pc:sldChg>
      <pc:sldChg chg="addSp delSp modSp new mod">
        <pc:chgData name="NUNZIO FRANCESCO RICCETTI" userId="72762a81-8fe3-41b3-bfd3-06a36c8aefb9" providerId="ADAL" clId="{B227A3E0-81D4-40E5-938F-EDBF4708611E}" dt="2022-04-26T16:54:25.331" v="1091" actId="1076"/>
        <pc:sldMkLst>
          <pc:docMk/>
          <pc:sldMk cId="1873701881" sldId="282"/>
        </pc:sldMkLst>
        <pc:spChg chg="mod">
          <ac:chgData name="NUNZIO FRANCESCO RICCETTI" userId="72762a81-8fe3-41b3-bfd3-06a36c8aefb9" providerId="ADAL" clId="{B227A3E0-81D4-40E5-938F-EDBF4708611E}" dt="2022-04-26T16:54:05.601" v="1082" actId="255"/>
          <ac:spMkLst>
            <pc:docMk/>
            <pc:sldMk cId="1873701881" sldId="282"/>
            <ac:spMk id="2" creationId="{ACFA1B10-E897-45D6-B2F4-2A38841372D0}"/>
          </ac:spMkLst>
        </pc:spChg>
        <pc:spChg chg="del">
          <ac:chgData name="NUNZIO FRANCESCO RICCETTI" userId="72762a81-8fe3-41b3-bfd3-06a36c8aefb9" providerId="ADAL" clId="{B227A3E0-81D4-40E5-938F-EDBF4708611E}" dt="2022-04-26T16:54:10.050" v="1083"/>
          <ac:spMkLst>
            <pc:docMk/>
            <pc:sldMk cId="1873701881" sldId="282"/>
            <ac:spMk id="3" creationId="{38F75816-D864-4B66-AA2D-5C397873928B}"/>
          </ac:spMkLst>
        </pc:spChg>
        <pc:picChg chg="add mod">
          <ac:chgData name="NUNZIO FRANCESCO RICCETTI" userId="72762a81-8fe3-41b3-bfd3-06a36c8aefb9" providerId="ADAL" clId="{B227A3E0-81D4-40E5-938F-EDBF4708611E}" dt="2022-04-26T16:54:25.331" v="1091" actId="1076"/>
          <ac:picMkLst>
            <pc:docMk/>
            <pc:sldMk cId="1873701881" sldId="282"/>
            <ac:picMk id="4" creationId="{9E988A30-A7CA-4ED6-AE64-03121D7879B5}"/>
          </ac:picMkLst>
        </pc:picChg>
        <pc:picChg chg="add mod">
          <ac:chgData name="NUNZIO FRANCESCO RICCETTI" userId="72762a81-8fe3-41b3-bfd3-06a36c8aefb9" providerId="ADAL" clId="{B227A3E0-81D4-40E5-938F-EDBF4708611E}" dt="2022-04-26T16:54:22.243" v="1089" actId="1076"/>
          <ac:picMkLst>
            <pc:docMk/>
            <pc:sldMk cId="1873701881" sldId="282"/>
            <ac:picMk id="5" creationId="{64263FED-27CC-4F75-A1A1-9B7CF470A16B}"/>
          </ac:picMkLst>
        </pc:picChg>
      </pc:sldChg>
      <pc:sldChg chg="modSp new mod">
        <pc:chgData name="NUNZIO FRANCESCO RICCETTI" userId="72762a81-8fe3-41b3-bfd3-06a36c8aefb9" providerId="ADAL" clId="{B227A3E0-81D4-40E5-938F-EDBF4708611E}" dt="2022-04-29T09:59:45.814" v="4176" actId="1076"/>
        <pc:sldMkLst>
          <pc:docMk/>
          <pc:sldMk cId="2184377408" sldId="283"/>
        </pc:sldMkLst>
        <pc:spChg chg="mod">
          <ac:chgData name="NUNZIO FRANCESCO RICCETTI" userId="72762a81-8fe3-41b3-bfd3-06a36c8aefb9" providerId="ADAL" clId="{B227A3E0-81D4-40E5-938F-EDBF4708611E}" dt="2022-04-26T16:54:51.386" v="1122" actId="27636"/>
          <ac:spMkLst>
            <pc:docMk/>
            <pc:sldMk cId="2184377408" sldId="283"/>
            <ac:spMk id="2" creationId="{91DF9804-AC54-4F58-A7FA-B102FE7DE944}"/>
          </ac:spMkLst>
        </pc:spChg>
        <pc:spChg chg="mod">
          <ac:chgData name="NUNZIO FRANCESCO RICCETTI" userId="72762a81-8fe3-41b3-bfd3-06a36c8aefb9" providerId="ADAL" clId="{B227A3E0-81D4-40E5-938F-EDBF4708611E}" dt="2022-04-29T09:59:45.814" v="4176" actId="1076"/>
          <ac:spMkLst>
            <pc:docMk/>
            <pc:sldMk cId="2184377408" sldId="283"/>
            <ac:spMk id="3" creationId="{3701B105-C7EB-406A-9AAE-71C29467D775}"/>
          </ac:spMkLst>
        </pc:spChg>
      </pc:sldChg>
      <pc:sldChg chg="modSp new del mod">
        <pc:chgData name="NUNZIO FRANCESCO RICCETTI" userId="72762a81-8fe3-41b3-bfd3-06a36c8aefb9" providerId="ADAL" clId="{B227A3E0-81D4-40E5-938F-EDBF4708611E}" dt="2022-04-29T09:59:25.076" v="4169" actId="47"/>
        <pc:sldMkLst>
          <pc:docMk/>
          <pc:sldMk cId="3313371063" sldId="284"/>
        </pc:sldMkLst>
        <pc:spChg chg="mod">
          <ac:chgData name="NUNZIO FRANCESCO RICCETTI" userId="72762a81-8fe3-41b3-bfd3-06a36c8aefb9" providerId="ADAL" clId="{B227A3E0-81D4-40E5-938F-EDBF4708611E}" dt="2022-04-26T16:56:32.356" v="1169" actId="20577"/>
          <ac:spMkLst>
            <pc:docMk/>
            <pc:sldMk cId="3313371063" sldId="284"/>
            <ac:spMk id="2" creationId="{D0A24FC3-D9C4-4188-8697-C92B0CE4DF40}"/>
          </ac:spMkLst>
        </pc:spChg>
        <pc:spChg chg="mod">
          <ac:chgData name="NUNZIO FRANCESCO RICCETTI" userId="72762a81-8fe3-41b3-bfd3-06a36c8aefb9" providerId="ADAL" clId="{B227A3E0-81D4-40E5-938F-EDBF4708611E}" dt="2022-04-29T09:59:20.302" v="4168" actId="1076"/>
          <ac:spMkLst>
            <pc:docMk/>
            <pc:sldMk cId="3313371063" sldId="284"/>
            <ac:spMk id="3" creationId="{B6C7FEBE-9F55-4513-86B8-407F079AA1BC}"/>
          </ac:spMkLst>
        </pc:spChg>
      </pc:sldChg>
      <pc:sldChg chg="addSp delSp modSp new mod">
        <pc:chgData name="NUNZIO FRANCESCO RICCETTI" userId="72762a81-8fe3-41b3-bfd3-06a36c8aefb9" providerId="ADAL" clId="{B227A3E0-81D4-40E5-938F-EDBF4708611E}" dt="2022-04-26T16:57:33.448" v="1215" actId="1076"/>
        <pc:sldMkLst>
          <pc:docMk/>
          <pc:sldMk cId="4064017953" sldId="285"/>
        </pc:sldMkLst>
        <pc:spChg chg="mod">
          <ac:chgData name="NUNZIO FRANCESCO RICCETTI" userId="72762a81-8fe3-41b3-bfd3-06a36c8aefb9" providerId="ADAL" clId="{B227A3E0-81D4-40E5-938F-EDBF4708611E}" dt="2022-04-26T16:57:15.929" v="1208" actId="20577"/>
          <ac:spMkLst>
            <pc:docMk/>
            <pc:sldMk cId="4064017953" sldId="285"/>
            <ac:spMk id="2" creationId="{01DEE415-1382-4BD9-893C-87913C0C2684}"/>
          </ac:spMkLst>
        </pc:spChg>
        <pc:spChg chg="del">
          <ac:chgData name="NUNZIO FRANCESCO RICCETTI" userId="72762a81-8fe3-41b3-bfd3-06a36c8aefb9" providerId="ADAL" clId="{B227A3E0-81D4-40E5-938F-EDBF4708611E}" dt="2022-04-26T16:57:19.669" v="1209"/>
          <ac:spMkLst>
            <pc:docMk/>
            <pc:sldMk cId="4064017953" sldId="285"/>
            <ac:spMk id="3" creationId="{A0EDC7AD-421E-456C-92E0-2D7FBCF7E1BC}"/>
          </ac:spMkLst>
        </pc:spChg>
        <pc:picChg chg="add mod">
          <ac:chgData name="NUNZIO FRANCESCO RICCETTI" userId="72762a81-8fe3-41b3-bfd3-06a36c8aefb9" providerId="ADAL" clId="{B227A3E0-81D4-40E5-938F-EDBF4708611E}" dt="2022-04-26T16:57:23.288" v="1211" actId="14100"/>
          <ac:picMkLst>
            <pc:docMk/>
            <pc:sldMk cId="4064017953" sldId="285"/>
            <ac:picMk id="4" creationId="{154CCA56-3920-467E-AC92-103A7A7B12D6}"/>
          </ac:picMkLst>
        </pc:picChg>
        <pc:picChg chg="add mod">
          <ac:chgData name="NUNZIO FRANCESCO RICCETTI" userId="72762a81-8fe3-41b3-bfd3-06a36c8aefb9" providerId="ADAL" clId="{B227A3E0-81D4-40E5-938F-EDBF4708611E}" dt="2022-04-26T16:57:33.448" v="1215" actId="1076"/>
          <ac:picMkLst>
            <pc:docMk/>
            <pc:sldMk cId="4064017953" sldId="285"/>
            <ac:picMk id="5" creationId="{9231D356-D382-4D7C-B6B5-EACB952E63CB}"/>
          </ac:picMkLst>
        </pc:picChg>
      </pc:sldChg>
      <pc:sldChg chg="addSp delSp modSp new mod">
        <pc:chgData name="NUNZIO FRANCESCO RICCETTI" userId="72762a81-8fe3-41b3-bfd3-06a36c8aefb9" providerId="ADAL" clId="{B227A3E0-81D4-40E5-938F-EDBF4708611E}" dt="2022-04-26T16:58:13.377" v="1236" actId="1076"/>
        <pc:sldMkLst>
          <pc:docMk/>
          <pc:sldMk cId="2983572440" sldId="286"/>
        </pc:sldMkLst>
        <pc:spChg chg="mod">
          <ac:chgData name="NUNZIO FRANCESCO RICCETTI" userId="72762a81-8fe3-41b3-bfd3-06a36c8aefb9" providerId="ADAL" clId="{B227A3E0-81D4-40E5-938F-EDBF4708611E}" dt="2022-04-26T16:58:05.911" v="1234" actId="20577"/>
          <ac:spMkLst>
            <pc:docMk/>
            <pc:sldMk cId="2983572440" sldId="286"/>
            <ac:spMk id="2" creationId="{B41C3966-875C-49FF-A1AA-785A490E4FDB}"/>
          </ac:spMkLst>
        </pc:spChg>
        <pc:spChg chg="del">
          <ac:chgData name="NUNZIO FRANCESCO RICCETTI" userId="72762a81-8fe3-41b3-bfd3-06a36c8aefb9" providerId="ADAL" clId="{B227A3E0-81D4-40E5-938F-EDBF4708611E}" dt="2022-04-26T16:58:10.625" v="1235"/>
          <ac:spMkLst>
            <pc:docMk/>
            <pc:sldMk cId="2983572440" sldId="286"/>
            <ac:spMk id="3" creationId="{150E05D2-7934-4E5F-AB7C-C75092BEC1EE}"/>
          </ac:spMkLst>
        </pc:spChg>
        <pc:picChg chg="add mod">
          <ac:chgData name="NUNZIO FRANCESCO RICCETTI" userId="72762a81-8fe3-41b3-bfd3-06a36c8aefb9" providerId="ADAL" clId="{B227A3E0-81D4-40E5-938F-EDBF4708611E}" dt="2022-04-26T16:58:13.377" v="1236" actId="1076"/>
          <ac:picMkLst>
            <pc:docMk/>
            <pc:sldMk cId="2983572440" sldId="286"/>
            <ac:picMk id="4" creationId="{4C79EA74-2900-49CF-B0F5-9B3DB13C38E7}"/>
          </ac:picMkLst>
        </pc:picChg>
      </pc:sldChg>
      <pc:sldChg chg="modSp new mod">
        <pc:chgData name="NUNZIO FRANCESCO RICCETTI" userId="72762a81-8fe3-41b3-bfd3-06a36c8aefb9" providerId="ADAL" clId="{B227A3E0-81D4-40E5-938F-EDBF4708611E}" dt="2022-04-26T16:59:04.518" v="1267" actId="27636"/>
        <pc:sldMkLst>
          <pc:docMk/>
          <pc:sldMk cId="2157760790" sldId="287"/>
        </pc:sldMkLst>
        <pc:spChg chg="mod">
          <ac:chgData name="NUNZIO FRANCESCO RICCETTI" userId="72762a81-8fe3-41b3-bfd3-06a36c8aefb9" providerId="ADAL" clId="{B227A3E0-81D4-40E5-938F-EDBF4708611E}" dt="2022-04-26T16:58:58.423" v="1265" actId="1076"/>
          <ac:spMkLst>
            <pc:docMk/>
            <pc:sldMk cId="2157760790" sldId="287"/>
            <ac:spMk id="2" creationId="{B6708831-B407-4B5D-981A-114F0E68FDA3}"/>
          </ac:spMkLst>
        </pc:spChg>
        <pc:spChg chg="mod">
          <ac:chgData name="NUNZIO FRANCESCO RICCETTI" userId="72762a81-8fe3-41b3-bfd3-06a36c8aefb9" providerId="ADAL" clId="{B227A3E0-81D4-40E5-938F-EDBF4708611E}" dt="2022-04-26T16:59:04.518" v="1267" actId="27636"/>
          <ac:spMkLst>
            <pc:docMk/>
            <pc:sldMk cId="2157760790" sldId="287"/>
            <ac:spMk id="3" creationId="{6430425B-BA2E-4D76-A20F-9BC5EC33F92F}"/>
          </ac:spMkLst>
        </pc:spChg>
      </pc:sldChg>
      <pc:sldChg chg="modSp new mod">
        <pc:chgData name="NUNZIO FRANCESCO RICCETTI" userId="72762a81-8fe3-41b3-bfd3-06a36c8aefb9" providerId="ADAL" clId="{B227A3E0-81D4-40E5-938F-EDBF4708611E}" dt="2022-04-26T16:59:34.925" v="1302" actId="27636"/>
        <pc:sldMkLst>
          <pc:docMk/>
          <pc:sldMk cId="2044098008" sldId="288"/>
        </pc:sldMkLst>
        <pc:spChg chg="mod">
          <ac:chgData name="NUNZIO FRANCESCO RICCETTI" userId="72762a81-8fe3-41b3-bfd3-06a36c8aefb9" providerId="ADAL" clId="{B227A3E0-81D4-40E5-938F-EDBF4708611E}" dt="2022-04-26T16:59:21.997" v="1299" actId="27636"/>
          <ac:spMkLst>
            <pc:docMk/>
            <pc:sldMk cId="2044098008" sldId="288"/>
            <ac:spMk id="2" creationId="{153B1A81-0248-415A-964A-9F3AA91E5E83}"/>
          </ac:spMkLst>
        </pc:spChg>
        <pc:spChg chg="mod">
          <ac:chgData name="NUNZIO FRANCESCO RICCETTI" userId="72762a81-8fe3-41b3-bfd3-06a36c8aefb9" providerId="ADAL" clId="{B227A3E0-81D4-40E5-938F-EDBF4708611E}" dt="2022-04-26T16:59:34.925" v="1302" actId="27636"/>
          <ac:spMkLst>
            <pc:docMk/>
            <pc:sldMk cId="2044098008" sldId="288"/>
            <ac:spMk id="3" creationId="{9548363A-4EDF-4062-8A2E-CEA95C403F6E}"/>
          </ac:spMkLst>
        </pc:spChg>
      </pc:sldChg>
      <pc:sldChg chg="modSp new mod">
        <pc:chgData name="NUNZIO FRANCESCO RICCETTI" userId="72762a81-8fe3-41b3-bfd3-06a36c8aefb9" providerId="ADAL" clId="{B227A3E0-81D4-40E5-938F-EDBF4708611E}" dt="2022-04-26T17:00:20.951" v="1324" actId="1076"/>
        <pc:sldMkLst>
          <pc:docMk/>
          <pc:sldMk cId="3188664268" sldId="289"/>
        </pc:sldMkLst>
        <pc:spChg chg="mod">
          <ac:chgData name="NUNZIO FRANCESCO RICCETTI" userId="72762a81-8fe3-41b3-bfd3-06a36c8aefb9" providerId="ADAL" clId="{B227A3E0-81D4-40E5-938F-EDBF4708611E}" dt="2022-04-26T17:00:05.606" v="1320" actId="27636"/>
          <ac:spMkLst>
            <pc:docMk/>
            <pc:sldMk cId="3188664268" sldId="289"/>
            <ac:spMk id="2" creationId="{FD6A2684-6724-48CB-AEF7-1F7BA38012CA}"/>
          </ac:spMkLst>
        </pc:spChg>
        <pc:spChg chg="mod">
          <ac:chgData name="NUNZIO FRANCESCO RICCETTI" userId="72762a81-8fe3-41b3-bfd3-06a36c8aefb9" providerId="ADAL" clId="{B227A3E0-81D4-40E5-938F-EDBF4708611E}" dt="2022-04-26T17:00:20.951" v="1324" actId="1076"/>
          <ac:spMkLst>
            <pc:docMk/>
            <pc:sldMk cId="3188664268" sldId="289"/>
            <ac:spMk id="3" creationId="{927F8AE5-478A-4C8B-A8C9-E1AE2AF98BB8}"/>
          </ac:spMkLst>
        </pc:spChg>
      </pc:sldChg>
      <pc:sldChg chg="addSp delSp modSp new del mod">
        <pc:chgData name="NUNZIO FRANCESCO RICCETTI" userId="72762a81-8fe3-41b3-bfd3-06a36c8aefb9" providerId="ADAL" clId="{B227A3E0-81D4-40E5-938F-EDBF4708611E}" dt="2022-04-29T10:07:28.655" v="4219" actId="47"/>
        <pc:sldMkLst>
          <pc:docMk/>
          <pc:sldMk cId="2259784580" sldId="290"/>
        </pc:sldMkLst>
        <pc:spChg chg="mod">
          <ac:chgData name="NUNZIO FRANCESCO RICCETTI" userId="72762a81-8fe3-41b3-bfd3-06a36c8aefb9" providerId="ADAL" clId="{B227A3E0-81D4-40E5-938F-EDBF4708611E}" dt="2022-04-26T17:00:55.101" v="1362" actId="27636"/>
          <ac:spMkLst>
            <pc:docMk/>
            <pc:sldMk cId="2259784580" sldId="290"/>
            <ac:spMk id="2" creationId="{A1C0788F-86B3-41BC-88C1-961F733D4BCF}"/>
          </ac:spMkLst>
        </pc:spChg>
        <pc:spChg chg="del mod">
          <ac:chgData name="NUNZIO FRANCESCO RICCETTI" userId="72762a81-8fe3-41b3-bfd3-06a36c8aefb9" providerId="ADAL" clId="{B227A3E0-81D4-40E5-938F-EDBF4708611E}" dt="2022-04-26T17:01:00.756" v="1364"/>
          <ac:spMkLst>
            <pc:docMk/>
            <pc:sldMk cId="2259784580" sldId="290"/>
            <ac:spMk id="3" creationId="{FAE26AB9-2DD2-46FA-A69F-45AA7955CBE2}"/>
          </ac:spMkLst>
        </pc:spChg>
        <pc:picChg chg="add mod">
          <ac:chgData name="NUNZIO FRANCESCO RICCETTI" userId="72762a81-8fe3-41b3-bfd3-06a36c8aefb9" providerId="ADAL" clId="{B227A3E0-81D4-40E5-938F-EDBF4708611E}" dt="2022-04-26T17:01:03.957" v="1366" actId="1076"/>
          <ac:picMkLst>
            <pc:docMk/>
            <pc:sldMk cId="2259784580" sldId="290"/>
            <ac:picMk id="4" creationId="{5137710D-A75B-42C8-9DC5-83474CE12D9D}"/>
          </ac:picMkLst>
        </pc:picChg>
      </pc:sldChg>
      <pc:sldChg chg="addSp delSp modSp new del mod">
        <pc:chgData name="NUNZIO FRANCESCO RICCETTI" userId="72762a81-8fe3-41b3-bfd3-06a36c8aefb9" providerId="ADAL" clId="{B227A3E0-81D4-40E5-938F-EDBF4708611E}" dt="2022-04-29T10:07:30.503" v="4220" actId="47"/>
        <pc:sldMkLst>
          <pc:docMk/>
          <pc:sldMk cId="2283434133" sldId="291"/>
        </pc:sldMkLst>
        <pc:spChg chg="mod">
          <ac:chgData name="NUNZIO FRANCESCO RICCETTI" userId="72762a81-8fe3-41b3-bfd3-06a36c8aefb9" providerId="ADAL" clId="{B227A3E0-81D4-40E5-938F-EDBF4708611E}" dt="2022-04-26T17:01:40.699" v="1387" actId="27636"/>
          <ac:spMkLst>
            <pc:docMk/>
            <pc:sldMk cId="2283434133" sldId="291"/>
            <ac:spMk id="2" creationId="{3BA74BAE-04BE-4ECD-98E6-D5DB24DD63BA}"/>
          </ac:spMkLst>
        </pc:spChg>
        <pc:spChg chg="del mod">
          <ac:chgData name="NUNZIO FRANCESCO RICCETTI" userId="72762a81-8fe3-41b3-bfd3-06a36c8aefb9" providerId="ADAL" clId="{B227A3E0-81D4-40E5-938F-EDBF4708611E}" dt="2022-04-26T17:01:49.586" v="1389"/>
          <ac:spMkLst>
            <pc:docMk/>
            <pc:sldMk cId="2283434133" sldId="291"/>
            <ac:spMk id="3" creationId="{A09A36DA-BDBD-49D0-B93F-941BBBC55732}"/>
          </ac:spMkLst>
        </pc:spChg>
        <pc:spChg chg="add del mod">
          <ac:chgData name="NUNZIO FRANCESCO RICCETTI" userId="72762a81-8fe3-41b3-bfd3-06a36c8aefb9" providerId="ADAL" clId="{B227A3E0-81D4-40E5-938F-EDBF4708611E}" dt="2022-04-26T17:02:06.037" v="1392"/>
          <ac:spMkLst>
            <pc:docMk/>
            <pc:sldMk cId="2283434133" sldId="291"/>
            <ac:spMk id="6" creationId="{2DB59112-35D7-4957-BCB9-A7636CC8105B}"/>
          </ac:spMkLst>
        </pc:spChg>
        <pc:picChg chg="add del mod">
          <ac:chgData name="NUNZIO FRANCESCO RICCETTI" userId="72762a81-8fe3-41b3-bfd3-06a36c8aefb9" providerId="ADAL" clId="{B227A3E0-81D4-40E5-938F-EDBF4708611E}" dt="2022-04-26T17:02:02.073" v="1391" actId="478"/>
          <ac:picMkLst>
            <pc:docMk/>
            <pc:sldMk cId="2283434133" sldId="291"/>
            <ac:picMk id="4" creationId="{99417169-5C68-46C7-AAF2-9DCA8AA81C85}"/>
          </ac:picMkLst>
        </pc:picChg>
        <pc:picChg chg="add mod">
          <ac:chgData name="NUNZIO FRANCESCO RICCETTI" userId="72762a81-8fe3-41b3-bfd3-06a36c8aefb9" providerId="ADAL" clId="{B227A3E0-81D4-40E5-938F-EDBF4708611E}" dt="2022-04-26T17:02:13.229" v="1396" actId="1076"/>
          <ac:picMkLst>
            <pc:docMk/>
            <pc:sldMk cId="2283434133" sldId="291"/>
            <ac:picMk id="7" creationId="{98F8B8C7-D5DB-4216-942B-98C680681A36}"/>
          </ac:picMkLst>
        </pc:picChg>
      </pc:sldChg>
      <pc:sldChg chg="modSp new del mod">
        <pc:chgData name="NUNZIO FRANCESCO RICCETTI" userId="72762a81-8fe3-41b3-bfd3-06a36c8aefb9" providerId="ADAL" clId="{B227A3E0-81D4-40E5-938F-EDBF4708611E}" dt="2022-04-29T10:07:35.081" v="4221" actId="47"/>
        <pc:sldMkLst>
          <pc:docMk/>
          <pc:sldMk cId="3304747141" sldId="292"/>
        </pc:sldMkLst>
        <pc:spChg chg="mod">
          <ac:chgData name="NUNZIO FRANCESCO RICCETTI" userId="72762a81-8fe3-41b3-bfd3-06a36c8aefb9" providerId="ADAL" clId="{B227A3E0-81D4-40E5-938F-EDBF4708611E}" dt="2022-04-26T17:02:37.513" v="1427" actId="20577"/>
          <ac:spMkLst>
            <pc:docMk/>
            <pc:sldMk cId="3304747141" sldId="292"/>
            <ac:spMk id="2" creationId="{16769D0E-FF75-4188-979E-42D771042D53}"/>
          </ac:spMkLst>
        </pc:spChg>
        <pc:spChg chg="mod">
          <ac:chgData name="NUNZIO FRANCESCO RICCETTI" userId="72762a81-8fe3-41b3-bfd3-06a36c8aefb9" providerId="ADAL" clId="{B227A3E0-81D4-40E5-938F-EDBF4708611E}" dt="2022-04-26T17:02:46.628" v="1429" actId="1076"/>
          <ac:spMkLst>
            <pc:docMk/>
            <pc:sldMk cId="3304747141" sldId="292"/>
            <ac:spMk id="3" creationId="{3DA5ECF4-EFBF-402D-A0C7-BE667898788E}"/>
          </ac:spMkLst>
        </pc:spChg>
      </pc:sldChg>
      <pc:sldChg chg="addSp delSp modSp new mod">
        <pc:chgData name="NUNZIO FRANCESCO RICCETTI" userId="72762a81-8fe3-41b3-bfd3-06a36c8aefb9" providerId="ADAL" clId="{B227A3E0-81D4-40E5-938F-EDBF4708611E}" dt="2022-04-26T17:03:32.275" v="1467" actId="1076"/>
        <pc:sldMkLst>
          <pc:docMk/>
          <pc:sldMk cId="2781560169" sldId="293"/>
        </pc:sldMkLst>
        <pc:spChg chg="mod">
          <ac:chgData name="NUNZIO FRANCESCO RICCETTI" userId="72762a81-8fe3-41b3-bfd3-06a36c8aefb9" providerId="ADAL" clId="{B227A3E0-81D4-40E5-938F-EDBF4708611E}" dt="2022-04-26T17:03:03.485" v="1457" actId="20577"/>
          <ac:spMkLst>
            <pc:docMk/>
            <pc:sldMk cId="2781560169" sldId="293"/>
            <ac:spMk id="2" creationId="{596F34B1-D967-42CA-8ED7-5A9DF0433497}"/>
          </ac:spMkLst>
        </pc:spChg>
        <pc:spChg chg="del">
          <ac:chgData name="NUNZIO FRANCESCO RICCETTI" userId="72762a81-8fe3-41b3-bfd3-06a36c8aefb9" providerId="ADAL" clId="{B227A3E0-81D4-40E5-938F-EDBF4708611E}" dt="2022-04-26T17:03:08.455" v="1458"/>
          <ac:spMkLst>
            <pc:docMk/>
            <pc:sldMk cId="2781560169" sldId="293"/>
            <ac:spMk id="3" creationId="{43F0043D-31A9-46C0-BF52-9123BC436F4D}"/>
          </ac:spMkLst>
        </pc:spChg>
        <pc:picChg chg="add mod">
          <ac:chgData name="NUNZIO FRANCESCO RICCETTI" userId="72762a81-8fe3-41b3-bfd3-06a36c8aefb9" providerId="ADAL" clId="{B227A3E0-81D4-40E5-938F-EDBF4708611E}" dt="2022-04-26T17:03:11.420" v="1459" actId="1076"/>
          <ac:picMkLst>
            <pc:docMk/>
            <pc:sldMk cId="2781560169" sldId="293"/>
            <ac:picMk id="4" creationId="{FDBC42A1-EC86-431C-AC21-F0BD4316C901}"/>
          </ac:picMkLst>
        </pc:picChg>
        <pc:picChg chg="add mod">
          <ac:chgData name="NUNZIO FRANCESCO RICCETTI" userId="72762a81-8fe3-41b3-bfd3-06a36c8aefb9" providerId="ADAL" clId="{B227A3E0-81D4-40E5-938F-EDBF4708611E}" dt="2022-04-26T17:03:21.531" v="1463" actId="1076"/>
          <ac:picMkLst>
            <pc:docMk/>
            <pc:sldMk cId="2781560169" sldId="293"/>
            <ac:picMk id="5" creationId="{6EA821A3-B038-4882-8090-C5B50FD37DF1}"/>
          </ac:picMkLst>
        </pc:picChg>
        <pc:picChg chg="add mod">
          <ac:chgData name="NUNZIO FRANCESCO RICCETTI" userId="72762a81-8fe3-41b3-bfd3-06a36c8aefb9" providerId="ADAL" clId="{B227A3E0-81D4-40E5-938F-EDBF4708611E}" dt="2022-04-26T17:03:32.275" v="1467" actId="1076"/>
          <ac:picMkLst>
            <pc:docMk/>
            <pc:sldMk cId="2781560169" sldId="293"/>
            <ac:picMk id="6" creationId="{A5E3C63A-6056-4BF7-8815-EEB58CAE87E9}"/>
          </ac:picMkLst>
        </pc:picChg>
      </pc:sldChg>
      <pc:sldChg chg="addSp delSp modSp new mod">
        <pc:chgData name="NUNZIO FRANCESCO RICCETTI" userId="72762a81-8fe3-41b3-bfd3-06a36c8aefb9" providerId="ADAL" clId="{B227A3E0-81D4-40E5-938F-EDBF4708611E}" dt="2022-04-26T17:04:21.106" v="1506" actId="14100"/>
        <pc:sldMkLst>
          <pc:docMk/>
          <pc:sldMk cId="4270651725" sldId="294"/>
        </pc:sldMkLst>
        <pc:spChg chg="mod">
          <ac:chgData name="NUNZIO FRANCESCO RICCETTI" userId="72762a81-8fe3-41b3-bfd3-06a36c8aefb9" providerId="ADAL" clId="{B227A3E0-81D4-40E5-938F-EDBF4708611E}" dt="2022-04-26T17:03:47.673" v="1495" actId="20577"/>
          <ac:spMkLst>
            <pc:docMk/>
            <pc:sldMk cId="4270651725" sldId="294"/>
            <ac:spMk id="2" creationId="{5A61FC13-392B-461F-A4D8-654D581CE7F8}"/>
          </ac:spMkLst>
        </pc:spChg>
        <pc:spChg chg="del">
          <ac:chgData name="NUNZIO FRANCESCO RICCETTI" userId="72762a81-8fe3-41b3-bfd3-06a36c8aefb9" providerId="ADAL" clId="{B227A3E0-81D4-40E5-938F-EDBF4708611E}" dt="2022-04-26T17:03:51.868" v="1496"/>
          <ac:spMkLst>
            <pc:docMk/>
            <pc:sldMk cId="4270651725" sldId="294"/>
            <ac:spMk id="3" creationId="{AB12FB07-98B1-415C-8E07-CF0B48757E87}"/>
          </ac:spMkLst>
        </pc:spChg>
        <pc:picChg chg="add mod">
          <ac:chgData name="NUNZIO FRANCESCO RICCETTI" userId="72762a81-8fe3-41b3-bfd3-06a36c8aefb9" providerId="ADAL" clId="{B227A3E0-81D4-40E5-938F-EDBF4708611E}" dt="2022-04-26T17:04:21.106" v="1506" actId="14100"/>
          <ac:picMkLst>
            <pc:docMk/>
            <pc:sldMk cId="4270651725" sldId="294"/>
            <ac:picMk id="4" creationId="{E2621E03-807A-4478-A427-94E240185B16}"/>
          </ac:picMkLst>
        </pc:picChg>
        <pc:picChg chg="add mod">
          <ac:chgData name="NUNZIO FRANCESCO RICCETTI" userId="72762a81-8fe3-41b3-bfd3-06a36c8aefb9" providerId="ADAL" clId="{B227A3E0-81D4-40E5-938F-EDBF4708611E}" dt="2022-04-26T17:04:03.698" v="1501" actId="1076"/>
          <ac:picMkLst>
            <pc:docMk/>
            <pc:sldMk cId="4270651725" sldId="294"/>
            <ac:picMk id="5" creationId="{251C20E5-CF58-47D1-85BB-46AF9C70902C}"/>
          </ac:picMkLst>
        </pc:picChg>
        <pc:picChg chg="add mod">
          <ac:chgData name="NUNZIO FRANCESCO RICCETTI" userId="72762a81-8fe3-41b3-bfd3-06a36c8aefb9" providerId="ADAL" clId="{B227A3E0-81D4-40E5-938F-EDBF4708611E}" dt="2022-04-26T17:04:16.178" v="1505" actId="14100"/>
          <ac:picMkLst>
            <pc:docMk/>
            <pc:sldMk cId="4270651725" sldId="294"/>
            <ac:picMk id="6" creationId="{C1F99D15-1802-4CCA-BC6C-27B7FAB9A59A}"/>
          </ac:picMkLst>
        </pc:picChg>
      </pc:sldChg>
      <pc:sldChg chg="addSp delSp modSp new mod">
        <pc:chgData name="NUNZIO FRANCESCO RICCETTI" userId="72762a81-8fe3-41b3-bfd3-06a36c8aefb9" providerId="ADAL" clId="{B227A3E0-81D4-40E5-938F-EDBF4708611E}" dt="2022-04-29T10:12:17.345" v="4236" actId="1076"/>
        <pc:sldMkLst>
          <pc:docMk/>
          <pc:sldMk cId="613505720" sldId="295"/>
        </pc:sldMkLst>
        <pc:spChg chg="mod">
          <ac:chgData name="NUNZIO FRANCESCO RICCETTI" userId="72762a81-8fe3-41b3-bfd3-06a36c8aefb9" providerId="ADAL" clId="{B227A3E0-81D4-40E5-938F-EDBF4708611E}" dt="2022-04-26T17:04:37.213" v="1520" actId="20577"/>
          <ac:spMkLst>
            <pc:docMk/>
            <pc:sldMk cId="613505720" sldId="295"/>
            <ac:spMk id="2" creationId="{21B77492-E0F1-4F2E-8EA1-E386C4B3DE0B}"/>
          </ac:spMkLst>
        </pc:spChg>
        <pc:spChg chg="add del mod">
          <ac:chgData name="NUNZIO FRANCESCO RICCETTI" userId="72762a81-8fe3-41b3-bfd3-06a36c8aefb9" providerId="ADAL" clId="{B227A3E0-81D4-40E5-938F-EDBF4708611E}" dt="2022-04-29T10:09:51.845" v="4226"/>
          <ac:spMkLst>
            <pc:docMk/>
            <pc:sldMk cId="613505720" sldId="295"/>
            <ac:spMk id="3" creationId="{3C5A595A-9301-4B97-B52B-EE666A8CE6B6}"/>
          </ac:spMkLst>
        </pc:spChg>
        <pc:spChg chg="del">
          <ac:chgData name="NUNZIO FRANCESCO RICCETTI" userId="72762a81-8fe3-41b3-bfd3-06a36c8aefb9" providerId="ADAL" clId="{B227A3E0-81D4-40E5-938F-EDBF4708611E}" dt="2022-04-26T17:04:40.584" v="1521"/>
          <ac:spMkLst>
            <pc:docMk/>
            <pc:sldMk cId="613505720" sldId="295"/>
            <ac:spMk id="3" creationId="{E57DCB0A-E24B-4D55-AD6A-D6AD63222C8E}"/>
          </ac:spMkLst>
        </pc:spChg>
        <pc:spChg chg="add mod">
          <ac:chgData name="NUNZIO FRANCESCO RICCETTI" userId="72762a81-8fe3-41b3-bfd3-06a36c8aefb9" providerId="ADAL" clId="{B227A3E0-81D4-40E5-938F-EDBF4708611E}" dt="2022-04-29T10:12:17.345" v="4236" actId="1076"/>
          <ac:spMkLst>
            <pc:docMk/>
            <pc:sldMk cId="613505720" sldId="295"/>
            <ac:spMk id="5" creationId="{865EC8D8-C8A2-4F1F-9C7E-1B696CB032DF}"/>
          </ac:spMkLst>
        </pc:spChg>
        <pc:picChg chg="add mod">
          <ac:chgData name="NUNZIO FRANCESCO RICCETTI" userId="72762a81-8fe3-41b3-bfd3-06a36c8aefb9" providerId="ADAL" clId="{B227A3E0-81D4-40E5-938F-EDBF4708611E}" dt="2022-04-29T10:10:18.947" v="4228" actId="1076"/>
          <ac:picMkLst>
            <pc:docMk/>
            <pc:sldMk cId="613505720" sldId="295"/>
            <ac:picMk id="4" creationId="{D8CCC0C7-2F0D-47DA-A13A-859836581E09}"/>
          </ac:picMkLst>
        </pc:picChg>
      </pc:sldChg>
      <pc:sldChg chg="addSp delSp modSp new del mod">
        <pc:chgData name="NUNZIO FRANCESCO RICCETTI" userId="72762a81-8fe3-41b3-bfd3-06a36c8aefb9" providerId="ADAL" clId="{B227A3E0-81D4-40E5-938F-EDBF4708611E}" dt="2022-04-29T10:17:01.386" v="4238" actId="47"/>
        <pc:sldMkLst>
          <pc:docMk/>
          <pc:sldMk cId="1129494226" sldId="296"/>
        </pc:sldMkLst>
        <pc:spChg chg="mod">
          <ac:chgData name="NUNZIO FRANCESCO RICCETTI" userId="72762a81-8fe3-41b3-bfd3-06a36c8aefb9" providerId="ADAL" clId="{B227A3E0-81D4-40E5-938F-EDBF4708611E}" dt="2022-04-26T17:05:42.428" v="1547" actId="20577"/>
          <ac:spMkLst>
            <pc:docMk/>
            <pc:sldMk cId="1129494226" sldId="296"/>
            <ac:spMk id="2" creationId="{7B9D40F6-9A6A-4BC2-A550-7537A3D1571D}"/>
          </ac:spMkLst>
        </pc:spChg>
        <pc:spChg chg="del">
          <ac:chgData name="NUNZIO FRANCESCO RICCETTI" userId="72762a81-8fe3-41b3-bfd3-06a36c8aefb9" providerId="ADAL" clId="{B227A3E0-81D4-40E5-938F-EDBF4708611E}" dt="2022-04-26T17:05:48.368" v="1548"/>
          <ac:spMkLst>
            <pc:docMk/>
            <pc:sldMk cId="1129494226" sldId="296"/>
            <ac:spMk id="3" creationId="{AB80C2C8-2B2C-45E7-A829-CC37CB3CA541}"/>
          </ac:spMkLst>
        </pc:spChg>
        <pc:picChg chg="add mod">
          <ac:chgData name="NUNZIO FRANCESCO RICCETTI" userId="72762a81-8fe3-41b3-bfd3-06a36c8aefb9" providerId="ADAL" clId="{B227A3E0-81D4-40E5-938F-EDBF4708611E}" dt="2022-04-29T10:12:44.440" v="4237" actId="1076"/>
          <ac:picMkLst>
            <pc:docMk/>
            <pc:sldMk cId="1129494226" sldId="296"/>
            <ac:picMk id="4" creationId="{32240BBB-9BEB-4407-AE64-2CF8882C002C}"/>
          </ac:picMkLst>
        </pc:picChg>
      </pc:sldChg>
      <pc:sldChg chg="modSp new mod">
        <pc:chgData name="NUNZIO FRANCESCO RICCETTI" userId="72762a81-8fe3-41b3-bfd3-06a36c8aefb9" providerId="ADAL" clId="{B227A3E0-81D4-40E5-938F-EDBF4708611E}" dt="2022-04-26T17:06:59.496" v="1606" actId="1076"/>
        <pc:sldMkLst>
          <pc:docMk/>
          <pc:sldMk cId="1309795867" sldId="297"/>
        </pc:sldMkLst>
        <pc:spChg chg="mod">
          <ac:chgData name="NUNZIO FRANCESCO RICCETTI" userId="72762a81-8fe3-41b3-bfd3-06a36c8aefb9" providerId="ADAL" clId="{B227A3E0-81D4-40E5-938F-EDBF4708611E}" dt="2022-04-26T17:06:40.559" v="1591" actId="1076"/>
          <ac:spMkLst>
            <pc:docMk/>
            <pc:sldMk cId="1309795867" sldId="297"/>
            <ac:spMk id="2" creationId="{62181FC2-DB3D-459B-851D-A69C0C535D3B}"/>
          </ac:spMkLst>
        </pc:spChg>
        <pc:spChg chg="mod">
          <ac:chgData name="NUNZIO FRANCESCO RICCETTI" userId="72762a81-8fe3-41b3-bfd3-06a36c8aefb9" providerId="ADAL" clId="{B227A3E0-81D4-40E5-938F-EDBF4708611E}" dt="2022-04-26T17:06:59.496" v="1606" actId="1076"/>
          <ac:spMkLst>
            <pc:docMk/>
            <pc:sldMk cId="1309795867" sldId="297"/>
            <ac:spMk id="3" creationId="{5959ECF3-F834-4E9E-8FAF-E64AA902AE6D}"/>
          </ac:spMkLst>
        </pc:spChg>
      </pc:sldChg>
      <pc:sldChg chg="modSp new mod">
        <pc:chgData name="NUNZIO FRANCESCO RICCETTI" userId="72762a81-8fe3-41b3-bfd3-06a36c8aefb9" providerId="ADAL" clId="{B227A3E0-81D4-40E5-938F-EDBF4708611E}" dt="2022-04-26T17:07:36.676" v="1645" actId="27636"/>
        <pc:sldMkLst>
          <pc:docMk/>
          <pc:sldMk cId="283941295" sldId="298"/>
        </pc:sldMkLst>
        <pc:spChg chg="mod">
          <ac:chgData name="NUNZIO FRANCESCO RICCETTI" userId="72762a81-8fe3-41b3-bfd3-06a36c8aefb9" providerId="ADAL" clId="{B227A3E0-81D4-40E5-938F-EDBF4708611E}" dt="2022-04-26T17:07:22.119" v="1632" actId="1076"/>
          <ac:spMkLst>
            <pc:docMk/>
            <pc:sldMk cId="283941295" sldId="298"/>
            <ac:spMk id="2" creationId="{778DFCED-7DA8-4767-9454-ACEF2AAB0830}"/>
          </ac:spMkLst>
        </pc:spChg>
        <pc:spChg chg="mod">
          <ac:chgData name="NUNZIO FRANCESCO RICCETTI" userId="72762a81-8fe3-41b3-bfd3-06a36c8aefb9" providerId="ADAL" clId="{B227A3E0-81D4-40E5-938F-EDBF4708611E}" dt="2022-04-26T17:07:36.676" v="1645" actId="27636"/>
          <ac:spMkLst>
            <pc:docMk/>
            <pc:sldMk cId="283941295" sldId="298"/>
            <ac:spMk id="3" creationId="{B49AAA17-C6B5-4D85-BA98-B92A21E1A906}"/>
          </ac:spMkLst>
        </pc:spChg>
      </pc:sldChg>
      <pc:sldChg chg="addSp delSp modSp new del mod">
        <pc:chgData name="NUNZIO FRANCESCO RICCETTI" userId="72762a81-8fe3-41b3-bfd3-06a36c8aefb9" providerId="ADAL" clId="{B227A3E0-81D4-40E5-938F-EDBF4708611E}" dt="2022-04-29T10:10:05.668" v="4227" actId="47"/>
        <pc:sldMkLst>
          <pc:docMk/>
          <pc:sldMk cId="3687862407" sldId="299"/>
        </pc:sldMkLst>
        <pc:spChg chg="mod">
          <ac:chgData name="NUNZIO FRANCESCO RICCETTI" userId="72762a81-8fe3-41b3-bfd3-06a36c8aefb9" providerId="ADAL" clId="{B227A3E0-81D4-40E5-938F-EDBF4708611E}" dt="2022-04-26T17:10:12.572" v="1670" actId="27636"/>
          <ac:spMkLst>
            <pc:docMk/>
            <pc:sldMk cId="3687862407" sldId="299"/>
            <ac:spMk id="2" creationId="{09AFEAFB-5ACD-4214-8F27-91C45E93820F}"/>
          </ac:spMkLst>
        </pc:spChg>
        <pc:spChg chg="del">
          <ac:chgData name="NUNZIO FRANCESCO RICCETTI" userId="72762a81-8fe3-41b3-bfd3-06a36c8aefb9" providerId="ADAL" clId="{B227A3E0-81D4-40E5-938F-EDBF4708611E}" dt="2022-04-26T17:10:17.230" v="1671"/>
          <ac:spMkLst>
            <pc:docMk/>
            <pc:sldMk cId="3687862407" sldId="299"/>
            <ac:spMk id="3" creationId="{97AA633F-51B6-4546-9290-C12B5F17E2E2}"/>
          </ac:spMkLst>
        </pc:spChg>
        <pc:picChg chg="add mod">
          <ac:chgData name="NUNZIO FRANCESCO RICCETTI" userId="72762a81-8fe3-41b3-bfd3-06a36c8aefb9" providerId="ADAL" clId="{B227A3E0-81D4-40E5-938F-EDBF4708611E}" dt="2022-04-26T17:10:19.677" v="1672" actId="1076"/>
          <ac:picMkLst>
            <pc:docMk/>
            <pc:sldMk cId="3687862407" sldId="299"/>
            <ac:picMk id="4" creationId="{7B134066-78F1-4B3B-AB3B-11623762B044}"/>
          </ac:picMkLst>
        </pc:picChg>
      </pc:sldChg>
      <pc:sldChg chg="addSp delSp modSp new mod">
        <pc:chgData name="NUNZIO FRANCESCO RICCETTI" userId="72762a81-8fe3-41b3-bfd3-06a36c8aefb9" providerId="ADAL" clId="{B227A3E0-81D4-40E5-938F-EDBF4708611E}" dt="2022-04-26T17:11:34.995" v="1740" actId="1076"/>
        <pc:sldMkLst>
          <pc:docMk/>
          <pc:sldMk cId="1278732001" sldId="300"/>
        </pc:sldMkLst>
        <pc:spChg chg="mod">
          <ac:chgData name="NUNZIO FRANCESCO RICCETTI" userId="72762a81-8fe3-41b3-bfd3-06a36c8aefb9" providerId="ADAL" clId="{B227A3E0-81D4-40E5-938F-EDBF4708611E}" dt="2022-04-26T17:10:47.932" v="1723" actId="27636"/>
          <ac:spMkLst>
            <pc:docMk/>
            <pc:sldMk cId="1278732001" sldId="300"/>
            <ac:spMk id="2" creationId="{3F3038CB-FA2E-424D-B3C6-BA8A4EB1263E}"/>
          </ac:spMkLst>
        </pc:spChg>
        <pc:spChg chg="del">
          <ac:chgData name="NUNZIO FRANCESCO RICCETTI" userId="72762a81-8fe3-41b3-bfd3-06a36c8aefb9" providerId="ADAL" clId="{B227A3E0-81D4-40E5-938F-EDBF4708611E}" dt="2022-04-26T17:10:55.707" v="1724"/>
          <ac:spMkLst>
            <pc:docMk/>
            <pc:sldMk cId="1278732001" sldId="300"/>
            <ac:spMk id="3" creationId="{207BB609-8711-4228-8441-D823C0879A7C}"/>
          </ac:spMkLst>
        </pc:spChg>
        <pc:picChg chg="add mod">
          <ac:chgData name="NUNZIO FRANCESCO RICCETTI" userId="72762a81-8fe3-41b3-bfd3-06a36c8aefb9" providerId="ADAL" clId="{B227A3E0-81D4-40E5-938F-EDBF4708611E}" dt="2022-04-26T17:10:58.804" v="1725" actId="1076"/>
          <ac:picMkLst>
            <pc:docMk/>
            <pc:sldMk cId="1278732001" sldId="300"/>
            <ac:picMk id="4" creationId="{5C208141-58D8-459E-90CF-F94FCDC263D5}"/>
          </ac:picMkLst>
        </pc:picChg>
        <pc:picChg chg="add mod">
          <ac:chgData name="NUNZIO FRANCESCO RICCETTI" userId="72762a81-8fe3-41b3-bfd3-06a36c8aefb9" providerId="ADAL" clId="{B227A3E0-81D4-40E5-938F-EDBF4708611E}" dt="2022-04-26T17:11:08.020" v="1729" actId="14100"/>
          <ac:picMkLst>
            <pc:docMk/>
            <pc:sldMk cId="1278732001" sldId="300"/>
            <ac:picMk id="5" creationId="{638F9F79-2E9D-4FDA-851F-DD1F64689CCE}"/>
          </ac:picMkLst>
        </pc:picChg>
        <pc:picChg chg="add mod">
          <ac:chgData name="NUNZIO FRANCESCO RICCETTI" userId="72762a81-8fe3-41b3-bfd3-06a36c8aefb9" providerId="ADAL" clId="{B227A3E0-81D4-40E5-938F-EDBF4708611E}" dt="2022-04-26T17:11:20.636" v="1735" actId="1076"/>
          <ac:picMkLst>
            <pc:docMk/>
            <pc:sldMk cId="1278732001" sldId="300"/>
            <ac:picMk id="6" creationId="{B9A2D3D1-E3B8-495B-8E83-E2B3BE05CD06}"/>
          </ac:picMkLst>
        </pc:picChg>
        <pc:picChg chg="add mod">
          <ac:chgData name="NUNZIO FRANCESCO RICCETTI" userId="72762a81-8fe3-41b3-bfd3-06a36c8aefb9" providerId="ADAL" clId="{B227A3E0-81D4-40E5-938F-EDBF4708611E}" dt="2022-04-26T17:11:34.995" v="1740" actId="1076"/>
          <ac:picMkLst>
            <pc:docMk/>
            <pc:sldMk cId="1278732001" sldId="300"/>
            <ac:picMk id="7" creationId="{B5EC3140-C188-4731-828F-2DF48AF3B8F1}"/>
          </ac:picMkLst>
        </pc:picChg>
      </pc:sldChg>
      <pc:sldChg chg="addSp delSp modSp new del mod">
        <pc:chgData name="NUNZIO FRANCESCO RICCETTI" userId="72762a81-8fe3-41b3-bfd3-06a36c8aefb9" providerId="ADAL" clId="{B227A3E0-81D4-40E5-938F-EDBF4708611E}" dt="2022-04-29T10:03:26.026" v="4218" actId="47"/>
        <pc:sldMkLst>
          <pc:docMk/>
          <pc:sldMk cId="3702639466" sldId="301"/>
        </pc:sldMkLst>
        <pc:spChg chg="mod">
          <ac:chgData name="NUNZIO FRANCESCO RICCETTI" userId="72762a81-8fe3-41b3-bfd3-06a36c8aefb9" providerId="ADAL" clId="{B227A3E0-81D4-40E5-938F-EDBF4708611E}" dt="2022-04-26T17:11:46.934" v="1751" actId="20577"/>
          <ac:spMkLst>
            <pc:docMk/>
            <pc:sldMk cId="3702639466" sldId="301"/>
            <ac:spMk id="2" creationId="{F6C4D7D8-873A-4480-A8DB-027412D8FE5E}"/>
          </ac:spMkLst>
        </pc:spChg>
        <pc:spChg chg="del">
          <ac:chgData name="NUNZIO FRANCESCO RICCETTI" userId="72762a81-8fe3-41b3-bfd3-06a36c8aefb9" providerId="ADAL" clId="{B227A3E0-81D4-40E5-938F-EDBF4708611E}" dt="2022-04-26T17:11:50.813" v="1752"/>
          <ac:spMkLst>
            <pc:docMk/>
            <pc:sldMk cId="3702639466" sldId="301"/>
            <ac:spMk id="3" creationId="{6AFCFD7C-4396-4B94-9E71-64E7DC0A26D1}"/>
          </ac:spMkLst>
        </pc:spChg>
        <pc:spChg chg="add del mod">
          <ac:chgData name="NUNZIO FRANCESCO RICCETTI" userId="72762a81-8fe3-41b3-bfd3-06a36c8aefb9" providerId="ADAL" clId="{B227A3E0-81D4-40E5-938F-EDBF4708611E}" dt="2022-04-26T17:14:28.243" v="1787" actId="478"/>
          <ac:spMkLst>
            <pc:docMk/>
            <pc:sldMk cId="3702639466" sldId="301"/>
            <ac:spMk id="6" creationId="{2252EAE7-5F5A-4D8D-8F4D-41BA2F14C0CC}"/>
          </ac:spMkLst>
        </pc:spChg>
        <pc:spChg chg="add del mod">
          <ac:chgData name="NUNZIO FRANCESCO RICCETTI" userId="72762a81-8fe3-41b3-bfd3-06a36c8aefb9" providerId="ADAL" clId="{B227A3E0-81D4-40E5-938F-EDBF4708611E}" dt="2022-04-26T17:14:27.778" v="1786" actId="22"/>
          <ac:spMkLst>
            <pc:docMk/>
            <pc:sldMk cId="3702639466" sldId="301"/>
            <ac:spMk id="8" creationId="{A34BB610-8CB3-49C6-982F-0E8227F27739}"/>
          </ac:spMkLst>
        </pc:spChg>
        <pc:picChg chg="add del mod">
          <ac:chgData name="NUNZIO FRANCESCO RICCETTI" userId="72762a81-8fe3-41b3-bfd3-06a36c8aefb9" providerId="ADAL" clId="{B227A3E0-81D4-40E5-938F-EDBF4708611E}" dt="2022-04-26T17:14:28.243" v="1787" actId="478"/>
          <ac:picMkLst>
            <pc:docMk/>
            <pc:sldMk cId="3702639466" sldId="301"/>
            <ac:picMk id="4" creationId="{C617D17D-E5E8-44FB-B38C-AB3F534CC13D}"/>
          </ac:picMkLst>
        </pc:picChg>
      </pc:sldChg>
      <pc:sldChg chg="modSp new mod">
        <pc:chgData name="NUNZIO FRANCESCO RICCETTI" userId="72762a81-8fe3-41b3-bfd3-06a36c8aefb9" providerId="ADAL" clId="{B227A3E0-81D4-40E5-938F-EDBF4708611E}" dt="2022-04-26T17:14:34.873" v="1800" actId="27636"/>
        <pc:sldMkLst>
          <pc:docMk/>
          <pc:sldMk cId="1362986522" sldId="302"/>
        </pc:sldMkLst>
        <pc:spChg chg="mod">
          <ac:chgData name="NUNZIO FRANCESCO RICCETTI" userId="72762a81-8fe3-41b3-bfd3-06a36c8aefb9" providerId="ADAL" clId="{B227A3E0-81D4-40E5-938F-EDBF4708611E}" dt="2022-04-26T17:14:33.152" v="1798" actId="20577"/>
          <ac:spMkLst>
            <pc:docMk/>
            <pc:sldMk cId="1362986522" sldId="302"/>
            <ac:spMk id="2" creationId="{3EBA1FA7-9D4C-4B5A-86AC-99C452A71033}"/>
          </ac:spMkLst>
        </pc:spChg>
        <pc:spChg chg="mod">
          <ac:chgData name="NUNZIO FRANCESCO RICCETTI" userId="72762a81-8fe3-41b3-bfd3-06a36c8aefb9" providerId="ADAL" clId="{B227A3E0-81D4-40E5-938F-EDBF4708611E}" dt="2022-04-26T17:14:34.873" v="1800" actId="27636"/>
          <ac:spMkLst>
            <pc:docMk/>
            <pc:sldMk cId="1362986522" sldId="302"/>
            <ac:spMk id="3" creationId="{8401EEEC-D640-4762-93B0-2FF265B51670}"/>
          </ac:spMkLst>
        </pc:spChg>
      </pc:sldChg>
      <pc:sldChg chg="modSp new mod">
        <pc:chgData name="NUNZIO FRANCESCO RICCETTI" userId="72762a81-8fe3-41b3-bfd3-06a36c8aefb9" providerId="ADAL" clId="{B227A3E0-81D4-40E5-938F-EDBF4708611E}" dt="2022-04-26T17:15:23.647" v="1840" actId="1076"/>
        <pc:sldMkLst>
          <pc:docMk/>
          <pc:sldMk cId="97403613" sldId="303"/>
        </pc:sldMkLst>
        <pc:spChg chg="mod">
          <ac:chgData name="NUNZIO FRANCESCO RICCETTI" userId="72762a81-8fe3-41b3-bfd3-06a36c8aefb9" providerId="ADAL" clId="{B227A3E0-81D4-40E5-938F-EDBF4708611E}" dt="2022-04-26T17:14:58.839" v="1833" actId="27636"/>
          <ac:spMkLst>
            <pc:docMk/>
            <pc:sldMk cId="97403613" sldId="303"/>
            <ac:spMk id="2" creationId="{1D9D8215-93E4-47AE-9763-1E14F90A9423}"/>
          </ac:spMkLst>
        </pc:spChg>
        <pc:spChg chg="mod">
          <ac:chgData name="NUNZIO FRANCESCO RICCETTI" userId="72762a81-8fe3-41b3-bfd3-06a36c8aefb9" providerId="ADAL" clId="{B227A3E0-81D4-40E5-938F-EDBF4708611E}" dt="2022-04-26T17:15:23.647" v="1840" actId="1076"/>
          <ac:spMkLst>
            <pc:docMk/>
            <pc:sldMk cId="97403613" sldId="303"/>
            <ac:spMk id="3" creationId="{973204A6-E020-4C64-830E-F12218ED5F8E}"/>
          </ac:spMkLst>
        </pc:spChg>
      </pc:sldChg>
      <pc:sldChg chg="modSp new mod">
        <pc:chgData name="NUNZIO FRANCESCO RICCETTI" userId="72762a81-8fe3-41b3-bfd3-06a36c8aefb9" providerId="ADAL" clId="{B227A3E0-81D4-40E5-938F-EDBF4708611E}" dt="2022-04-26T17:15:54.808" v="1877" actId="1076"/>
        <pc:sldMkLst>
          <pc:docMk/>
          <pc:sldMk cId="725264791" sldId="304"/>
        </pc:sldMkLst>
        <pc:spChg chg="mod">
          <ac:chgData name="NUNZIO FRANCESCO RICCETTI" userId="72762a81-8fe3-41b3-bfd3-06a36c8aefb9" providerId="ADAL" clId="{B227A3E0-81D4-40E5-938F-EDBF4708611E}" dt="2022-04-26T17:15:36.944" v="1873" actId="27636"/>
          <ac:spMkLst>
            <pc:docMk/>
            <pc:sldMk cId="725264791" sldId="304"/>
            <ac:spMk id="2" creationId="{9F89CA99-4964-4CF7-A23D-405BB4B6D7F0}"/>
          </ac:spMkLst>
        </pc:spChg>
        <pc:spChg chg="mod">
          <ac:chgData name="NUNZIO FRANCESCO RICCETTI" userId="72762a81-8fe3-41b3-bfd3-06a36c8aefb9" providerId="ADAL" clId="{B227A3E0-81D4-40E5-938F-EDBF4708611E}" dt="2022-04-26T17:15:54.808" v="1877" actId="1076"/>
          <ac:spMkLst>
            <pc:docMk/>
            <pc:sldMk cId="725264791" sldId="304"/>
            <ac:spMk id="3" creationId="{35DADC4F-A8A5-43C9-A429-3AA20095308F}"/>
          </ac:spMkLst>
        </pc:spChg>
      </pc:sldChg>
      <pc:sldChg chg="modSp new mod">
        <pc:chgData name="NUNZIO FRANCESCO RICCETTI" userId="72762a81-8fe3-41b3-bfd3-06a36c8aefb9" providerId="ADAL" clId="{B227A3E0-81D4-40E5-938F-EDBF4708611E}" dt="2022-04-26T17:17:04.656" v="1925" actId="20577"/>
        <pc:sldMkLst>
          <pc:docMk/>
          <pc:sldMk cId="3726487722" sldId="305"/>
        </pc:sldMkLst>
        <pc:spChg chg="mod">
          <ac:chgData name="NUNZIO FRANCESCO RICCETTI" userId="72762a81-8fe3-41b3-bfd3-06a36c8aefb9" providerId="ADAL" clId="{B227A3E0-81D4-40E5-938F-EDBF4708611E}" dt="2022-04-26T17:16:08.870" v="1896" actId="27636"/>
          <ac:spMkLst>
            <pc:docMk/>
            <pc:sldMk cId="3726487722" sldId="305"/>
            <ac:spMk id="2" creationId="{6509B638-C28A-4FE3-8194-3F129254B5D8}"/>
          </ac:spMkLst>
        </pc:spChg>
        <pc:spChg chg="mod">
          <ac:chgData name="NUNZIO FRANCESCO RICCETTI" userId="72762a81-8fe3-41b3-bfd3-06a36c8aefb9" providerId="ADAL" clId="{B227A3E0-81D4-40E5-938F-EDBF4708611E}" dt="2022-04-26T17:17:04.656" v="1925" actId="20577"/>
          <ac:spMkLst>
            <pc:docMk/>
            <pc:sldMk cId="3726487722" sldId="305"/>
            <ac:spMk id="3" creationId="{E424F832-63C4-415D-807D-E3D7C12E631E}"/>
          </ac:spMkLst>
        </pc:spChg>
      </pc:sldChg>
      <pc:sldChg chg="addSp delSp modSp new mod">
        <pc:chgData name="NUNZIO FRANCESCO RICCETTI" userId="72762a81-8fe3-41b3-bfd3-06a36c8aefb9" providerId="ADAL" clId="{B227A3E0-81D4-40E5-938F-EDBF4708611E}" dt="2022-04-26T17:17:23.438" v="1946" actId="1076"/>
        <pc:sldMkLst>
          <pc:docMk/>
          <pc:sldMk cId="3513869034" sldId="306"/>
        </pc:sldMkLst>
        <pc:spChg chg="mod">
          <ac:chgData name="NUNZIO FRANCESCO RICCETTI" userId="72762a81-8fe3-41b3-bfd3-06a36c8aefb9" providerId="ADAL" clId="{B227A3E0-81D4-40E5-938F-EDBF4708611E}" dt="2022-04-26T17:17:16.713" v="1943" actId="20577"/>
          <ac:spMkLst>
            <pc:docMk/>
            <pc:sldMk cId="3513869034" sldId="306"/>
            <ac:spMk id="2" creationId="{3FF38ED7-9329-4B3D-B063-2890E69855DB}"/>
          </ac:spMkLst>
        </pc:spChg>
        <pc:spChg chg="del">
          <ac:chgData name="NUNZIO FRANCESCO RICCETTI" userId="72762a81-8fe3-41b3-bfd3-06a36c8aefb9" providerId="ADAL" clId="{B227A3E0-81D4-40E5-938F-EDBF4708611E}" dt="2022-04-26T17:17:20.252" v="1944"/>
          <ac:spMkLst>
            <pc:docMk/>
            <pc:sldMk cId="3513869034" sldId="306"/>
            <ac:spMk id="3" creationId="{3D391CFE-D9D1-48AC-9804-AE7996870D7B}"/>
          </ac:spMkLst>
        </pc:spChg>
        <pc:picChg chg="add mod">
          <ac:chgData name="NUNZIO FRANCESCO RICCETTI" userId="72762a81-8fe3-41b3-bfd3-06a36c8aefb9" providerId="ADAL" clId="{B227A3E0-81D4-40E5-938F-EDBF4708611E}" dt="2022-04-26T17:17:23.438" v="1946" actId="1076"/>
          <ac:picMkLst>
            <pc:docMk/>
            <pc:sldMk cId="3513869034" sldId="306"/>
            <ac:picMk id="4" creationId="{8B6A8EE3-0D6D-4DF2-A613-436BC669882B}"/>
          </ac:picMkLst>
        </pc:picChg>
      </pc:sldChg>
      <pc:sldChg chg="addSp modSp new mod">
        <pc:chgData name="NUNZIO FRANCESCO RICCETTI" userId="72762a81-8fe3-41b3-bfd3-06a36c8aefb9" providerId="ADAL" clId="{B227A3E0-81D4-40E5-938F-EDBF4708611E}" dt="2022-04-26T17:18:04.453" v="1962" actId="1076"/>
        <pc:sldMkLst>
          <pc:docMk/>
          <pc:sldMk cId="508715012" sldId="307"/>
        </pc:sldMkLst>
        <pc:spChg chg="mod">
          <ac:chgData name="NUNZIO FRANCESCO RICCETTI" userId="72762a81-8fe3-41b3-bfd3-06a36c8aefb9" providerId="ADAL" clId="{B227A3E0-81D4-40E5-938F-EDBF4708611E}" dt="2022-04-26T17:17:36.186" v="1953" actId="20577"/>
          <ac:spMkLst>
            <pc:docMk/>
            <pc:sldMk cId="508715012" sldId="307"/>
            <ac:spMk id="2" creationId="{4BE4EC15-296A-4B89-8F71-3BD185AD5AE4}"/>
          </ac:spMkLst>
        </pc:spChg>
        <pc:spChg chg="mod">
          <ac:chgData name="NUNZIO FRANCESCO RICCETTI" userId="72762a81-8fe3-41b3-bfd3-06a36c8aefb9" providerId="ADAL" clId="{B227A3E0-81D4-40E5-938F-EDBF4708611E}" dt="2022-04-26T17:17:57.725" v="1958" actId="1076"/>
          <ac:spMkLst>
            <pc:docMk/>
            <pc:sldMk cId="508715012" sldId="307"/>
            <ac:spMk id="3" creationId="{12CF20B4-42B5-4DBA-85C1-160AFECC8CD3}"/>
          </ac:spMkLst>
        </pc:spChg>
        <pc:picChg chg="add mod">
          <ac:chgData name="NUNZIO FRANCESCO RICCETTI" userId="72762a81-8fe3-41b3-bfd3-06a36c8aefb9" providerId="ADAL" clId="{B227A3E0-81D4-40E5-938F-EDBF4708611E}" dt="2022-04-26T17:18:04.453" v="1962" actId="1076"/>
          <ac:picMkLst>
            <pc:docMk/>
            <pc:sldMk cId="508715012" sldId="307"/>
            <ac:picMk id="4" creationId="{99F2B30A-B3D1-47D9-A2BE-F339134A2B6B}"/>
          </ac:picMkLst>
        </pc:picChg>
      </pc:sldChg>
      <pc:sldChg chg="addSp delSp modSp new mod">
        <pc:chgData name="NUNZIO FRANCESCO RICCETTI" userId="72762a81-8fe3-41b3-bfd3-06a36c8aefb9" providerId="ADAL" clId="{B227A3E0-81D4-40E5-938F-EDBF4708611E}" dt="2022-04-26T17:22:48.561" v="2029" actId="1076"/>
        <pc:sldMkLst>
          <pc:docMk/>
          <pc:sldMk cId="205523132" sldId="308"/>
        </pc:sldMkLst>
        <pc:spChg chg="mod">
          <ac:chgData name="NUNZIO FRANCESCO RICCETTI" userId="72762a81-8fe3-41b3-bfd3-06a36c8aefb9" providerId="ADAL" clId="{B227A3E0-81D4-40E5-938F-EDBF4708611E}" dt="2022-04-26T17:18:23.693" v="1992" actId="20577"/>
          <ac:spMkLst>
            <pc:docMk/>
            <pc:sldMk cId="205523132" sldId="308"/>
            <ac:spMk id="2" creationId="{BCD0789E-F35D-404B-ACD6-4BF283D5A8AF}"/>
          </ac:spMkLst>
        </pc:spChg>
        <pc:spChg chg="del mod">
          <ac:chgData name="NUNZIO FRANCESCO RICCETTI" userId="72762a81-8fe3-41b3-bfd3-06a36c8aefb9" providerId="ADAL" clId="{B227A3E0-81D4-40E5-938F-EDBF4708611E}" dt="2022-04-26T17:19:45.232" v="2000" actId="478"/>
          <ac:spMkLst>
            <pc:docMk/>
            <pc:sldMk cId="205523132" sldId="308"/>
            <ac:spMk id="3" creationId="{6C3219EB-C592-4B47-9C85-783E6E767521}"/>
          </ac:spMkLst>
        </pc:spChg>
        <pc:spChg chg="add del">
          <ac:chgData name="NUNZIO FRANCESCO RICCETTI" userId="72762a81-8fe3-41b3-bfd3-06a36c8aefb9" providerId="ADAL" clId="{B227A3E0-81D4-40E5-938F-EDBF4708611E}" dt="2022-04-26T17:19:36.591" v="1997"/>
          <ac:spMkLst>
            <pc:docMk/>
            <pc:sldMk cId="205523132" sldId="308"/>
            <ac:spMk id="4" creationId="{DFFE6050-1FEB-45C0-ACDC-5F6044CCB7BD}"/>
          </ac:spMkLst>
        </pc:spChg>
        <pc:spChg chg="add del">
          <ac:chgData name="NUNZIO FRANCESCO RICCETTI" userId="72762a81-8fe3-41b3-bfd3-06a36c8aefb9" providerId="ADAL" clId="{B227A3E0-81D4-40E5-938F-EDBF4708611E}" dt="2022-04-26T17:19:36.591" v="1997"/>
          <ac:spMkLst>
            <pc:docMk/>
            <pc:sldMk cId="205523132" sldId="308"/>
            <ac:spMk id="5" creationId="{1534D5CC-2AED-4624-B601-CF2A561B5C07}"/>
          </ac:spMkLst>
        </pc:spChg>
        <pc:spChg chg="add del mod">
          <ac:chgData name="NUNZIO FRANCESCO RICCETTI" userId="72762a81-8fe3-41b3-bfd3-06a36c8aefb9" providerId="ADAL" clId="{B227A3E0-81D4-40E5-938F-EDBF4708611E}" dt="2022-04-26T17:20:04.872" v="2005" actId="478"/>
          <ac:spMkLst>
            <pc:docMk/>
            <pc:sldMk cId="205523132" sldId="308"/>
            <ac:spMk id="6" creationId="{6BB6E5CA-9DBA-46B0-A720-E66E6EB0E67B}"/>
          </ac:spMkLst>
        </pc:spChg>
        <pc:spChg chg="add mod">
          <ac:chgData name="NUNZIO FRANCESCO RICCETTI" userId="72762a81-8fe3-41b3-bfd3-06a36c8aefb9" providerId="ADAL" clId="{B227A3E0-81D4-40E5-938F-EDBF4708611E}" dt="2022-04-26T17:19:40.556" v="1999" actId="1076"/>
          <ac:spMkLst>
            <pc:docMk/>
            <pc:sldMk cId="205523132" sldId="308"/>
            <ac:spMk id="7" creationId="{47C11FFE-02EA-4C63-9F0A-8534744301FD}"/>
          </ac:spMkLst>
        </pc:spChg>
        <pc:spChg chg="add mod">
          <ac:chgData name="NUNZIO FRANCESCO RICCETTI" userId="72762a81-8fe3-41b3-bfd3-06a36c8aefb9" providerId="ADAL" clId="{B227A3E0-81D4-40E5-938F-EDBF4708611E}" dt="2022-04-26T17:20:54.128" v="2012" actId="20577"/>
          <ac:spMkLst>
            <pc:docMk/>
            <pc:sldMk cId="205523132" sldId="308"/>
            <ac:spMk id="11" creationId="{5242345A-A2F4-4EBF-80A2-A163D871958C}"/>
          </ac:spMkLst>
        </pc:spChg>
        <pc:spChg chg="add mod">
          <ac:chgData name="NUNZIO FRANCESCO RICCETTI" userId="72762a81-8fe3-41b3-bfd3-06a36c8aefb9" providerId="ADAL" clId="{B227A3E0-81D4-40E5-938F-EDBF4708611E}" dt="2022-04-26T17:22:45.545" v="2028" actId="1076"/>
          <ac:spMkLst>
            <pc:docMk/>
            <pc:sldMk cId="205523132" sldId="308"/>
            <ac:spMk id="14" creationId="{CEDD9182-3B3C-4DB9-8171-32ECCF60B682}"/>
          </ac:spMkLst>
        </pc:spChg>
        <pc:picChg chg="add mod">
          <ac:chgData name="NUNZIO FRANCESCO RICCETTI" userId="72762a81-8fe3-41b3-bfd3-06a36c8aefb9" providerId="ADAL" clId="{B227A3E0-81D4-40E5-938F-EDBF4708611E}" dt="2022-04-26T17:21:04.011" v="2014" actId="1076"/>
          <ac:picMkLst>
            <pc:docMk/>
            <pc:sldMk cId="205523132" sldId="308"/>
            <ac:picMk id="12" creationId="{FDD70B19-2B53-4A6E-9707-72C938B27E22}"/>
          </ac:picMkLst>
        </pc:picChg>
        <pc:picChg chg="add mod">
          <ac:chgData name="NUNZIO FRANCESCO RICCETTI" userId="72762a81-8fe3-41b3-bfd3-06a36c8aefb9" providerId="ADAL" clId="{B227A3E0-81D4-40E5-938F-EDBF4708611E}" dt="2022-04-26T17:22:48.561" v="2029" actId="1076"/>
          <ac:picMkLst>
            <pc:docMk/>
            <pc:sldMk cId="205523132" sldId="308"/>
            <ac:picMk id="15" creationId="{4C9D89A4-FDAF-4381-AF35-100969C00543}"/>
          </ac:picMkLst>
        </pc:picChg>
        <pc:picChg chg="add del mod">
          <ac:chgData name="NUNZIO FRANCESCO RICCETTI" userId="72762a81-8fe3-41b3-bfd3-06a36c8aefb9" providerId="ADAL" clId="{B227A3E0-81D4-40E5-938F-EDBF4708611E}" dt="2022-04-26T17:19:36.591" v="1997"/>
          <ac:picMkLst>
            <pc:docMk/>
            <pc:sldMk cId="205523132" sldId="308"/>
            <ac:picMk id="1025" creationId="{6AB65B5D-572F-4746-BCCD-3780B88D8182}"/>
          </ac:picMkLst>
        </pc:picChg>
        <pc:picChg chg="add del mod">
          <ac:chgData name="NUNZIO FRANCESCO RICCETTI" userId="72762a81-8fe3-41b3-bfd3-06a36c8aefb9" providerId="ADAL" clId="{B227A3E0-81D4-40E5-938F-EDBF4708611E}" dt="2022-04-26T17:20:05.811" v="2006" actId="478"/>
          <ac:picMkLst>
            <pc:docMk/>
            <pc:sldMk cId="205523132" sldId="308"/>
            <ac:picMk id="1028" creationId="{AF7359C9-B963-476B-8946-AE616F75EA76}"/>
          </ac:picMkLst>
        </pc:picChg>
      </pc:sldChg>
      <pc:sldChg chg="addSp modSp new mod">
        <pc:chgData name="NUNZIO FRANCESCO RICCETTI" userId="72762a81-8fe3-41b3-bfd3-06a36c8aefb9" providerId="ADAL" clId="{B227A3E0-81D4-40E5-938F-EDBF4708611E}" dt="2022-04-26T17:24:57.438" v="2102" actId="1076"/>
        <pc:sldMkLst>
          <pc:docMk/>
          <pc:sldMk cId="4183889048" sldId="309"/>
        </pc:sldMkLst>
        <pc:spChg chg="mod">
          <ac:chgData name="NUNZIO FRANCESCO RICCETTI" userId="72762a81-8fe3-41b3-bfd3-06a36c8aefb9" providerId="ADAL" clId="{B227A3E0-81D4-40E5-938F-EDBF4708611E}" dt="2022-04-26T17:23:07.249" v="2076" actId="27636"/>
          <ac:spMkLst>
            <pc:docMk/>
            <pc:sldMk cId="4183889048" sldId="309"/>
            <ac:spMk id="2" creationId="{23930F3E-24AC-48C6-BEA2-C492F7B568E6}"/>
          </ac:spMkLst>
        </pc:spChg>
        <pc:spChg chg="mod">
          <ac:chgData name="NUNZIO FRANCESCO RICCETTI" userId="72762a81-8fe3-41b3-bfd3-06a36c8aefb9" providerId="ADAL" clId="{B227A3E0-81D4-40E5-938F-EDBF4708611E}" dt="2022-04-26T17:23:57.776" v="2085" actId="14100"/>
          <ac:spMkLst>
            <pc:docMk/>
            <pc:sldMk cId="4183889048" sldId="309"/>
            <ac:spMk id="3" creationId="{DF1340BD-325E-4262-88CD-37E9672B62C8}"/>
          </ac:spMkLst>
        </pc:spChg>
        <pc:picChg chg="add mod">
          <ac:chgData name="NUNZIO FRANCESCO RICCETTI" userId="72762a81-8fe3-41b3-bfd3-06a36c8aefb9" providerId="ADAL" clId="{B227A3E0-81D4-40E5-938F-EDBF4708611E}" dt="2022-04-26T17:24:38.127" v="2095" actId="1076"/>
          <ac:picMkLst>
            <pc:docMk/>
            <pc:sldMk cId="4183889048" sldId="309"/>
            <ac:picMk id="4" creationId="{BFC41AA3-5091-4E53-8379-F5E0F04A662B}"/>
          </ac:picMkLst>
        </pc:picChg>
        <pc:picChg chg="add mod">
          <ac:chgData name="NUNZIO FRANCESCO RICCETTI" userId="72762a81-8fe3-41b3-bfd3-06a36c8aefb9" providerId="ADAL" clId="{B227A3E0-81D4-40E5-938F-EDBF4708611E}" dt="2022-04-26T17:24:27.663" v="2092" actId="1076"/>
          <ac:picMkLst>
            <pc:docMk/>
            <pc:sldMk cId="4183889048" sldId="309"/>
            <ac:picMk id="5" creationId="{493130B9-9267-44C7-9481-B1D991534457}"/>
          </ac:picMkLst>
        </pc:picChg>
        <pc:picChg chg="add mod">
          <ac:chgData name="NUNZIO FRANCESCO RICCETTI" userId="72762a81-8fe3-41b3-bfd3-06a36c8aefb9" providerId="ADAL" clId="{B227A3E0-81D4-40E5-938F-EDBF4708611E}" dt="2022-04-26T17:24:41.319" v="2096" actId="1076"/>
          <ac:picMkLst>
            <pc:docMk/>
            <pc:sldMk cId="4183889048" sldId="309"/>
            <ac:picMk id="6" creationId="{58A80C59-438D-4D19-871B-0BB89273CE9F}"/>
          </ac:picMkLst>
        </pc:picChg>
        <pc:picChg chg="add mod">
          <ac:chgData name="NUNZIO FRANCESCO RICCETTI" userId="72762a81-8fe3-41b3-bfd3-06a36c8aefb9" providerId="ADAL" clId="{B227A3E0-81D4-40E5-938F-EDBF4708611E}" dt="2022-04-26T17:24:57.438" v="2102" actId="1076"/>
          <ac:picMkLst>
            <pc:docMk/>
            <pc:sldMk cId="4183889048" sldId="309"/>
            <ac:picMk id="7" creationId="{9F6229A9-D1E7-4B3F-A2AE-BC884C9D929F}"/>
          </ac:picMkLst>
        </pc:picChg>
      </pc:sldChg>
      <pc:sldChg chg="modSp new mod">
        <pc:chgData name="NUNZIO FRANCESCO RICCETTI" userId="72762a81-8fe3-41b3-bfd3-06a36c8aefb9" providerId="ADAL" clId="{B227A3E0-81D4-40E5-938F-EDBF4708611E}" dt="2022-04-26T17:25:50.556" v="2138" actId="5793"/>
        <pc:sldMkLst>
          <pc:docMk/>
          <pc:sldMk cId="3055021969" sldId="310"/>
        </pc:sldMkLst>
        <pc:spChg chg="mod">
          <ac:chgData name="NUNZIO FRANCESCO RICCETTI" userId="72762a81-8fe3-41b3-bfd3-06a36c8aefb9" providerId="ADAL" clId="{B227A3E0-81D4-40E5-938F-EDBF4708611E}" dt="2022-04-26T17:25:32.518" v="2125" actId="27636"/>
          <ac:spMkLst>
            <pc:docMk/>
            <pc:sldMk cId="3055021969" sldId="310"/>
            <ac:spMk id="2" creationId="{29927635-B87B-4B88-A5DC-72AEE44520DD}"/>
          </ac:spMkLst>
        </pc:spChg>
        <pc:spChg chg="mod">
          <ac:chgData name="NUNZIO FRANCESCO RICCETTI" userId="72762a81-8fe3-41b3-bfd3-06a36c8aefb9" providerId="ADAL" clId="{B227A3E0-81D4-40E5-938F-EDBF4708611E}" dt="2022-04-26T17:25:50.556" v="2138" actId="5793"/>
          <ac:spMkLst>
            <pc:docMk/>
            <pc:sldMk cId="3055021969" sldId="310"/>
            <ac:spMk id="3" creationId="{06ACA69E-B9F4-4A12-9E7B-5E55153561F7}"/>
          </ac:spMkLst>
        </pc:spChg>
      </pc:sldChg>
      <pc:sldChg chg="modSp new mod">
        <pc:chgData name="NUNZIO FRANCESCO RICCETTI" userId="72762a81-8fe3-41b3-bfd3-06a36c8aefb9" providerId="ADAL" clId="{B227A3E0-81D4-40E5-938F-EDBF4708611E}" dt="2022-04-26T17:27:54.058" v="2179" actId="27636"/>
        <pc:sldMkLst>
          <pc:docMk/>
          <pc:sldMk cId="3596841849" sldId="311"/>
        </pc:sldMkLst>
        <pc:spChg chg="mod">
          <ac:chgData name="NUNZIO FRANCESCO RICCETTI" userId="72762a81-8fe3-41b3-bfd3-06a36c8aefb9" providerId="ADAL" clId="{B227A3E0-81D4-40E5-938F-EDBF4708611E}" dt="2022-04-26T17:27:03.916" v="2173" actId="27636"/>
          <ac:spMkLst>
            <pc:docMk/>
            <pc:sldMk cId="3596841849" sldId="311"/>
            <ac:spMk id="2" creationId="{9EDCB87D-B558-4DBF-A6A7-833B8862FDBE}"/>
          </ac:spMkLst>
        </pc:spChg>
        <pc:spChg chg="mod">
          <ac:chgData name="NUNZIO FRANCESCO RICCETTI" userId="72762a81-8fe3-41b3-bfd3-06a36c8aefb9" providerId="ADAL" clId="{B227A3E0-81D4-40E5-938F-EDBF4708611E}" dt="2022-04-26T17:27:54.058" v="2179" actId="27636"/>
          <ac:spMkLst>
            <pc:docMk/>
            <pc:sldMk cId="3596841849" sldId="311"/>
            <ac:spMk id="3" creationId="{445FEDF3-8C13-4DD4-BC6F-91772F714763}"/>
          </ac:spMkLst>
        </pc:spChg>
      </pc:sldChg>
      <pc:sldChg chg="modSp new mod">
        <pc:chgData name="NUNZIO FRANCESCO RICCETTI" userId="72762a81-8fe3-41b3-bfd3-06a36c8aefb9" providerId="ADAL" clId="{B227A3E0-81D4-40E5-938F-EDBF4708611E}" dt="2022-04-26T17:28:37.041" v="2207" actId="5793"/>
        <pc:sldMkLst>
          <pc:docMk/>
          <pc:sldMk cId="1213471225" sldId="312"/>
        </pc:sldMkLst>
        <pc:spChg chg="mod">
          <ac:chgData name="NUNZIO FRANCESCO RICCETTI" userId="72762a81-8fe3-41b3-bfd3-06a36c8aefb9" providerId="ADAL" clId="{B227A3E0-81D4-40E5-938F-EDBF4708611E}" dt="2022-04-26T17:28:28.170" v="2204" actId="27636"/>
          <ac:spMkLst>
            <pc:docMk/>
            <pc:sldMk cId="1213471225" sldId="312"/>
            <ac:spMk id="2" creationId="{5A933096-0DF7-457C-9320-20A72FFF9F8D}"/>
          </ac:spMkLst>
        </pc:spChg>
        <pc:spChg chg="mod">
          <ac:chgData name="NUNZIO FRANCESCO RICCETTI" userId="72762a81-8fe3-41b3-bfd3-06a36c8aefb9" providerId="ADAL" clId="{B227A3E0-81D4-40E5-938F-EDBF4708611E}" dt="2022-04-26T17:28:37.041" v="2207" actId="5793"/>
          <ac:spMkLst>
            <pc:docMk/>
            <pc:sldMk cId="1213471225" sldId="312"/>
            <ac:spMk id="3" creationId="{5BE8F362-A2E6-47E2-9978-23B631460664}"/>
          </ac:spMkLst>
        </pc:spChg>
      </pc:sldChg>
      <pc:sldChg chg="modSp new mod">
        <pc:chgData name="NUNZIO FRANCESCO RICCETTI" userId="72762a81-8fe3-41b3-bfd3-06a36c8aefb9" providerId="ADAL" clId="{B227A3E0-81D4-40E5-938F-EDBF4708611E}" dt="2022-04-26T17:29:03.836" v="2237" actId="20577"/>
        <pc:sldMkLst>
          <pc:docMk/>
          <pc:sldMk cId="3726388199" sldId="313"/>
        </pc:sldMkLst>
        <pc:spChg chg="mod">
          <ac:chgData name="NUNZIO FRANCESCO RICCETTI" userId="72762a81-8fe3-41b3-bfd3-06a36c8aefb9" providerId="ADAL" clId="{B227A3E0-81D4-40E5-938F-EDBF4708611E}" dt="2022-04-26T17:28:48.787" v="2230" actId="27636"/>
          <ac:spMkLst>
            <pc:docMk/>
            <pc:sldMk cId="3726388199" sldId="313"/>
            <ac:spMk id="2" creationId="{E8E41FE3-7A79-4CF6-8B24-D54C18649F82}"/>
          </ac:spMkLst>
        </pc:spChg>
        <pc:spChg chg="mod">
          <ac:chgData name="NUNZIO FRANCESCO RICCETTI" userId="72762a81-8fe3-41b3-bfd3-06a36c8aefb9" providerId="ADAL" clId="{B227A3E0-81D4-40E5-938F-EDBF4708611E}" dt="2022-04-26T17:29:03.836" v="2237" actId="20577"/>
          <ac:spMkLst>
            <pc:docMk/>
            <pc:sldMk cId="3726388199" sldId="313"/>
            <ac:spMk id="3" creationId="{F549A193-747E-4423-8B0D-07E2706F0298}"/>
          </ac:spMkLst>
        </pc:spChg>
      </pc:sldChg>
      <pc:sldChg chg="addSp delSp modSp new mod">
        <pc:chgData name="NUNZIO FRANCESCO RICCETTI" userId="72762a81-8fe3-41b3-bfd3-06a36c8aefb9" providerId="ADAL" clId="{B227A3E0-81D4-40E5-938F-EDBF4708611E}" dt="2022-04-26T17:29:25.988" v="2247" actId="1076"/>
        <pc:sldMkLst>
          <pc:docMk/>
          <pc:sldMk cId="858341653" sldId="314"/>
        </pc:sldMkLst>
        <pc:spChg chg="mod">
          <ac:chgData name="NUNZIO FRANCESCO RICCETTI" userId="72762a81-8fe3-41b3-bfd3-06a36c8aefb9" providerId="ADAL" clId="{B227A3E0-81D4-40E5-938F-EDBF4708611E}" dt="2022-04-26T17:29:19.011" v="2245" actId="20577"/>
          <ac:spMkLst>
            <pc:docMk/>
            <pc:sldMk cId="858341653" sldId="314"/>
            <ac:spMk id="2" creationId="{0922C47D-DF06-4B4B-AF40-7A5F8EE91E76}"/>
          </ac:spMkLst>
        </pc:spChg>
        <pc:spChg chg="del">
          <ac:chgData name="NUNZIO FRANCESCO RICCETTI" userId="72762a81-8fe3-41b3-bfd3-06a36c8aefb9" providerId="ADAL" clId="{B227A3E0-81D4-40E5-938F-EDBF4708611E}" dt="2022-04-26T17:29:24.481" v="2246"/>
          <ac:spMkLst>
            <pc:docMk/>
            <pc:sldMk cId="858341653" sldId="314"/>
            <ac:spMk id="3" creationId="{E3E8E2E0-CF74-4C79-8B93-02CCCA3E6CDE}"/>
          </ac:spMkLst>
        </pc:spChg>
        <pc:picChg chg="add mod">
          <ac:chgData name="NUNZIO FRANCESCO RICCETTI" userId="72762a81-8fe3-41b3-bfd3-06a36c8aefb9" providerId="ADAL" clId="{B227A3E0-81D4-40E5-938F-EDBF4708611E}" dt="2022-04-26T17:29:25.988" v="2247" actId="1076"/>
          <ac:picMkLst>
            <pc:docMk/>
            <pc:sldMk cId="858341653" sldId="314"/>
            <ac:picMk id="4" creationId="{9206A0CE-7FFC-4FCD-A5C2-BAABCD1D677F}"/>
          </ac:picMkLst>
        </pc:picChg>
      </pc:sldChg>
      <pc:sldChg chg="addSp modSp new mod">
        <pc:chgData name="NUNZIO FRANCESCO RICCETTI" userId="72762a81-8fe3-41b3-bfd3-06a36c8aefb9" providerId="ADAL" clId="{B227A3E0-81D4-40E5-938F-EDBF4708611E}" dt="2022-04-26T17:30:50.763" v="2303" actId="14100"/>
        <pc:sldMkLst>
          <pc:docMk/>
          <pc:sldMk cId="865950450" sldId="315"/>
        </pc:sldMkLst>
        <pc:spChg chg="mod">
          <ac:chgData name="NUNZIO FRANCESCO RICCETTI" userId="72762a81-8fe3-41b3-bfd3-06a36c8aefb9" providerId="ADAL" clId="{B227A3E0-81D4-40E5-938F-EDBF4708611E}" dt="2022-04-26T17:29:38.690" v="2271" actId="14100"/>
          <ac:spMkLst>
            <pc:docMk/>
            <pc:sldMk cId="865950450" sldId="315"/>
            <ac:spMk id="2" creationId="{09073D44-D1FB-4A16-9109-638317208A03}"/>
          </ac:spMkLst>
        </pc:spChg>
        <pc:spChg chg="mod">
          <ac:chgData name="NUNZIO FRANCESCO RICCETTI" userId="72762a81-8fe3-41b3-bfd3-06a36c8aefb9" providerId="ADAL" clId="{B227A3E0-81D4-40E5-938F-EDBF4708611E}" dt="2022-04-26T17:30:37.883" v="2298" actId="14100"/>
          <ac:spMkLst>
            <pc:docMk/>
            <pc:sldMk cId="865950450" sldId="315"/>
            <ac:spMk id="3" creationId="{E3EC3421-3697-48CF-9153-C180BF3D6580}"/>
          </ac:spMkLst>
        </pc:spChg>
        <pc:spChg chg="add mod">
          <ac:chgData name="NUNZIO FRANCESCO RICCETTI" userId="72762a81-8fe3-41b3-bfd3-06a36c8aefb9" providerId="ADAL" clId="{B227A3E0-81D4-40E5-938F-EDBF4708611E}" dt="2022-04-26T17:30:50.763" v="2303" actId="14100"/>
          <ac:spMkLst>
            <pc:docMk/>
            <pc:sldMk cId="865950450" sldId="315"/>
            <ac:spMk id="6" creationId="{1B6B7598-B1BB-4838-BAEE-B9791C08C32A}"/>
          </ac:spMkLst>
        </pc:spChg>
        <pc:picChg chg="add mod">
          <ac:chgData name="NUNZIO FRANCESCO RICCETTI" userId="72762a81-8fe3-41b3-bfd3-06a36c8aefb9" providerId="ADAL" clId="{B227A3E0-81D4-40E5-938F-EDBF4708611E}" dt="2022-04-26T17:30:44.241" v="2301" actId="1076"/>
          <ac:picMkLst>
            <pc:docMk/>
            <pc:sldMk cId="865950450" sldId="315"/>
            <ac:picMk id="4" creationId="{7C9D1491-8683-41FE-A2D9-70C19703C611}"/>
          </ac:picMkLst>
        </pc:picChg>
      </pc:sldChg>
      <pc:sldChg chg="modSp new mod">
        <pc:chgData name="NUNZIO FRANCESCO RICCETTI" userId="72762a81-8fe3-41b3-bfd3-06a36c8aefb9" providerId="ADAL" clId="{B227A3E0-81D4-40E5-938F-EDBF4708611E}" dt="2022-04-26T17:32:14.273" v="2350" actId="27636"/>
        <pc:sldMkLst>
          <pc:docMk/>
          <pc:sldMk cId="2303930060" sldId="316"/>
        </pc:sldMkLst>
        <pc:spChg chg="mod">
          <ac:chgData name="NUNZIO FRANCESCO RICCETTI" userId="72762a81-8fe3-41b3-bfd3-06a36c8aefb9" providerId="ADAL" clId="{B227A3E0-81D4-40E5-938F-EDBF4708611E}" dt="2022-04-26T17:31:07.017" v="2330" actId="27636"/>
          <ac:spMkLst>
            <pc:docMk/>
            <pc:sldMk cId="2303930060" sldId="316"/>
            <ac:spMk id="2" creationId="{3BBF3AAB-685E-4F11-8144-A67D871A4275}"/>
          </ac:spMkLst>
        </pc:spChg>
        <pc:spChg chg="mod">
          <ac:chgData name="NUNZIO FRANCESCO RICCETTI" userId="72762a81-8fe3-41b3-bfd3-06a36c8aefb9" providerId="ADAL" clId="{B227A3E0-81D4-40E5-938F-EDBF4708611E}" dt="2022-04-26T17:32:14.273" v="2350" actId="27636"/>
          <ac:spMkLst>
            <pc:docMk/>
            <pc:sldMk cId="2303930060" sldId="316"/>
            <ac:spMk id="3" creationId="{E7BECA6E-827C-4F16-9FDE-85BB117D7166}"/>
          </ac:spMkLst>
        </pc:spChg>
      </pc:sldChg>
      <pc:sldChg chg="modSp new mod">
        <pc:chgData name="NUNZIO FRANCESCO RICCETTI" userId="72762a81-8fe3-41b3-bfd3-06a36c8aefb9" providerId="ADAL" clId="{B227A3E0-81D4-40E5-938F-EDBF4708611E}" dt="2022-04-26T17:32:41.631" v="2377" actId="27636"/>
        <pc:sldMkLst>
          <pc:docMk/>
          <pc:sldMk cId="1404291760" sldId="317"/>
        </pc:sldMkLst>
        <pc:spChg chg="mod">
          <ac:chgData name="NUNZIO FRANCESCO RICCETTI" userId="72762a81-8fe3-41b3-bfd3-06a36c8aefb9" providerId="ADAL" clId="{B227A3E0-81D4-40E5-938F-EDBF4708611E}" dt="2022-04-26T17:32:32.606" v="2374" actId="20577"/>
          <ac:spMkLst>
            <pc:docMk/>
            <pc:sldMk cId="1404291760" sldId="317"/>
            <ac:spMk id="2" creationId="{DC83EBD0-AD80-4F13-A877-D2D26AE21AC6}"/>
          </ac:spMkLst>
        </pc:spChg>
        <pc:spChg chg="mod">
          <ac:chgData name="NUNZIO FRANCESCO RICCETTI" userId="72762a81-8fe3-41b3-bfd3-06a36c8aefb9" providerId="ADAL" clId="{B227A3E0-81D4-40E5-938F-EDBF4708611E}" dt="2022-04-26T17:32:41.631" v="2377" actId="27636"/>
          <ac:spMkLst>
            <pc:docMk/>
            <pc:sldMk cId="1404291760" sldId="317"/>
            <ac:spMk id="3" creationId="{88E326BE-9A60-4A61-B666-17E3843AD362}"/>
          </ac:spMkLst>
        </pc:spChg>
      </pc:sldChg>
      <pc:sldChg chg="addSp delSp modSp new del mod">
        <pc:chgData name="NUNZIO FRANCESCO RICCETTI" userId="72762a81-8fe3-41b3-bfd3-06a36c8aefb9" providerId="ADAL" clId="{B227A3E0-81D4-40E5-938F-EDBF4708611E}" dt="2022-04-29T10:02:35.073" v="4217" actId="47"/>
        <pc:sldMkLst>
          <pc:docMk/>
          <pc:sldMk cId="2900805807" sldId="318"/>
        </pc:sldMkLst>
        <pc:spChg chg="mod">
          <ac:chgData name="NUNZIO FRANCESCO RICCETTI" userId="72762a81-8fe3-41b3-bfd3-06a36c8aefb9" providerId="ADAL" clId="{B227A3E0-81D4-40E5-938F-EDBF4708611E}" dt="2022-04-26T17:32:59.886" v="2397" actId="20577"/>
          <ac:spMkLst>
            <pc:docMk/>
            <pc:sldMk cId="2900805807" sldId="318"/>
            <ac:spMk id="2" creationId="{160BB5BE-454F-43C1-936F-D2B400B20D9B}"/>
          </ac:spMkLst>
        </pc:spChg>
        <pc:spChg chg="del">
          <ac:chgData name="NUNZIO FRANCESCO RICCETTI" userId="72762a81-8fe3-41b3-bfd3-06a36c8aefb9" providerId="ADAL" clId="{B227A3E0-81D4-40E5-938F-EDBF4708611E}" dt="2022-04-26T17:33:03.849" v="2398"/>
          <ac:spMkLst>
            <pc:docMk/>
            <pc:sldMk cId="2900805807" sldId="318"/>
            <ac:spMk id="3" creationId="{E63A6099-9481-4E67-A093-7A13A1F62203}"/>
          </ac:spMkLst>
        </pc:spChg>
        <pc:picChg chg="add mod">
          <ac:chgData name="NUNZIO FRANCESCO RICCETTI" userId="72762a81-8fe3-41b3-bfd3-06a36c8aefb9" providerId="ADAL" clId="{B227A3E0-81D4-40E5-938F-EDBF4708611E}" dt="2022-04-26T17:33:07.375" v="2400" actId="1076"/>
          <ac:picMkLst>
            <pc:docMk/>
            <pc:sldMk cId="2900805807" sldId="318"/>
            <ac:picMk id="4" creationId="{ACDB0337-47A1-41F3-B2AA-25967CEEE871}"/>
          </ac:picMkLst>
        </pc:picChg>
      </pc:sldChg>
      <pc:sldChg chg="addSp delSp modSp new del mod">
        <pc:chgData name="NUNZIO FRANCESCO RICCETTI" userId="72762a81-8fe3-41b3-bfd3-06a36c8aefb9" providerId="ADAL" clId="{B227A3E0-81D4-40E5-938F-EDBF4708611E}" dt="2022-04-29T10:02:31.671" v="4216" actId="47"/>
        <pc:sldMkLst>
          <pc:docMk/>
          <pc:sldMk cId="3161349863" sldId="319"/>
        </pc:sldMkLst>
        <pc:spChg chg="mod">
          <ac:chgData name="NUNZIO FRANCESCO RICCETTI" userId="72762a81-8fe3-41b3-bfd3-06a36c8aefb9" providerId="ADAL" clId="{B227A3E0-81D4-40E5-938F-EDBF4708611E}" dt="2022-04-26T17:33:18.004" v="2410" actId="20577"/>
          <ac:spMkLst>
            <pc:docMk/>
            <pc:sldMk cId="3161349863" sldId="319"/>
            <ac:spMk id="2" creationId="{603B27A2-F2D4-4F98-899A-0A4873901C6B}"/>
          </ac:spMkLst>
        </pc:spChg>
        <pc:spChg chg="del">
          <ac:chgData name="NUNZIO FRANCESCO RICCETTI" userId="72762a81-8fe3-41b3-bfd3-06a36c8aefb9" providerId="ADAL" clId="{B227A3E0-81D4-40E5-938F-EDBF4708611E}" dt="2022-04-26T17:33:21.482" v="2411"/>
          <ac:spMkLst>
            <pc:docMk/>
            <pc:sldMk cId="3161349863" sldId="319"/>
            <ac:spMk id="3" creationId="{EB214270-A7E8-4DCE-8F8B-41B3BFFB002D}"/>
          </ac:spMkLst>
        </pc:spChg>
        <pc:picChg chg="add mod">
          <ac:chgData name="NUNZIO FRANCESCO RICCETTI" userId="72762a81-8fe3-41b3-bfd3-06a36c8aefb9" providerId="ADAL" clId="{B227A3E0-81D4-40E5-938F-EDBF4708611E}" dt="2022-04-26T17:33:23.167" v="2412" actId="1076"/>
          <ac:picMkLst>
            <pc:docMk/>
            <pc:sldMk cId="3161349863" sldId="319"/>
            <ac:picMk id="4" creationId="{E2E94BB4-FF0A-4FBE-9C15-72C4F1797A13}"/>
          </ac:picMkLst>
        </pc:picChg>
      </pc:sldChg>
      <pc:sldChg chg="addSp delSp modSp new mod">
        <pc:chgData name="NUNZIO FRANCESCO RICCETTI" userId="72762a81-8fe3-41b3-bfd3-06a36c8aefb9" providerId="ADAL" clId="{B227A3E0-81D4-40E5-938F-EDBF4708611E}" dt="2022-04-29T10:02:27.338" v="4215" actId="1076"/>
        <pc:sldMkLst>
          <pc:docMk/>
          <pc:sldMk cId="2420146906" sldId="320"/>
        </pc:sldMkLst>
        <pc:spChg chg="mod">
          <ac:chgData name="NUNZIO FRANCESCO RICCETTI" userId="72762a81-8fe3-41b3-bfd3-06a36c8aefb9" providerId="ADAL" clId="{B227A3E0-81D4-40E5-938F-EDBF4708611E}" dt="2022-04-26T17:33:37.004" v="2422" actId="20577"/>
          <ac:spMkLst>
            <pc:docMk/>
            <pc:sldMk cId="2420146906" sldId="320"/>
            <ac:spMk id="2" creationId="{20A95BB6-9263-43C7-AB61-B8ADFAE60CBC}"/>
          </ac:spMkLst>
        </pc:spChg>
        <pc:spChg chg="del">
          <ac:chgData name="NUNZIO FRANCESCO RICCETTI" userId="72762a81-8fe3-41b3-bfd3-06a36c8aefb9" providerId="ADAL" clId="{B227A3E0-81D4-40E5-938F-EDBF4708611E}" dt="2022-04-26T17:33:42.219" v="2423"/>
          <ac:spMkLst>
            <pc:docMk/>
            <pc:sldMk cId="2420146906" sldId="320"/>
            <ac:spMk id="3" creationId="{6110FF66-117F-4B82-A386-36E5FFC65CA0}"/>
          </ac:spMkLst>
        </pc:spChg>
        <pc:picChg chg="add mod">
          <ac:chgData name="NUNZIO FRANCESCO RICCETTI" userId="72762a81-8fe3-41b3-bfd3-06a36c8aefb9" providerId="ADAL" clId="{B227A3E0-81D4-40E5-938F-EDBF4708611E}" dt="2022-04-29T10:01:57.243" v="4204" actId="1076"/>
          <ac:picMkLst>
            <pc:docMk/>
            <pc:sldMk cId="2420146906" sldId="320"/>
            <ac:picMk id="4" creationId="{38276F9F-36CC-4AF3-A406-3943ED6F5F52}"/>
          </ac:picMkLst>
        </pc:picChg>
        <pc:picChg chg="add del mod">
          <ac:chgData name="NUNZIO FRANCESCO RICCETTI" userId="72762a81-8fe3-41b3-bfd3-06a36c8aefb9" providerId="ADAL" clId="{B227A3E0-81D4-40E5-938F-EDBF4708611E}" dt="2022-04-29T10:02:17.976" v="4209" actId="478"/>
          <ac:picMkLst>
            <pc:docMk/>
            <pc:sldMk cId="2420146906" sldId="320"/>
            <ac:picMk id="5" creationId="{F903A3B9-9D93-4018-9D8F-0988719CB0B1}"/>
          </ac:picMkLst>
        </pc:picChg>
        <pc:picChg chg="add mod">
          <ac:chgData name="NUNZIO FRANCESCO RICCETTI" userId="72762a81-8fe3-41b3-bfd3-06a36c8aefb9" providerId="ADAL" clId="{B227A3E0-81D4-40E5-938F-EDBF4708611E}" dt="2022-04-29T10:02:27.338" v="4215" actId="1076"/>
          <ac:picMkLst>
            <pc:docMk/>
            <pc:sldMk cId="2420146906" sldId="320"/>
            <ac:picMk id="6" creationId="{14A4765D-2777-4F6E-B541-3A138CFCE985}"/>
          </ac:picMkLst>
        </pc:picChg>
      </pc:sldChg>
      <pc:sldChg chg="addSp delSp modSp new del mod">
        <pc:chgData name="NUNZIO FRANCESCO RICCETTI" userId="72762a81-8fe3-41b3-bfd3-06a36c8aefb9" providerId="ADAL" clId="{B227A3E0-81D4-40E5-938F-EDBF4708611E}" dt="2022-04-29T10:02:06.603" v="4206" actId="47"/>
        <pc:sldMkLst>
          <pc:docMk/>
          <pc:sldMk cId="4178525134" sldId="321"/>
        </pc:sldMkLst>
        <pc:spChg chg="mod">
          <ac:chgData name="NUNZIO FRANCESCO RICCETTI" userId="72762a81-8fe3-41b3-bfd3-06a36c8aefb9" providerId="ADAL" clId="{B227A3E0-81D4-40E5-938F-EDBF4708611E}" dt="2022-04-26T17:34:04.798" v="2472" actId="20577"/>
          <ac:spMkLst>
            <pc:docMk/>
            <pc:sldMk cId="4178525134" sldId="321"/>
            <ac:spMk id="2" creationId="{7D8DBE86-EFB8-4D7A-8DBB-6BAB8CE9042B}"/>
          </ac:spMkLst>
        </pc:spChg>
        <pc:spChg chg="del">
          <ac:chgData name="NUNZIO FRANCESCO RICCETTI" userId="72762a81-8fe3-41b3-bfd3-06a36c8aefb9" providerId="ADAL" clId="{B227A3E0-81D4-40E5-938F-EDBF4708611E}" dt="2022-04-26T17:33:53.307" v="2427"/>
          <ac:spMkLst>
            <pc:docMk/>
            <pc:sldMk cId="4178525134" sldId="321"/>
            <ac:spMk id="3" creationId="{3955226F-D8CE-4002-804C-BF6782C98E0A}"/>
          </ac:spMkLst>
        </pc:spChg>
        <pc:spChg chg="add del mod">
          <ac:chgData name="NUNZIO FRANCESCO RICCETTI" userId="72762a81-8fe3-41b3-bfd3-06a36c8aefb9" providerId="ADAL" clId="{B227A3E0-81D4-40E5-938F-EDBF4708611E}" dt="2022-04-29T10:01:39.326" v="4195" actId="478"/>
          <ac:spMkLst>
            <pc:docMk/>
            <pc:sldMk cId="4178525134" sldId="321"/>
            <ac:spMk id="5" creationId="{910E6CBB-004E-432F-B5E4-F99054707EAB}"/>
          </ac:spMkLst>
        </pc:spChg>
        <pc:picChg chg="add del mod">
          <ac:chgData name="NUNZIO FRANCESCO RICCETTI" userId="72762a81-8fe3-41b3-bfd3-06a36c8aefb9" providerId="ADAL" clId="{B227A3E0-81D4-40E5-938F-EDBF4708611E}" dt="2022-04-29T10:01:39.326" v="4195" actId="478"/>
          <ac:picMkLst>
            <pc:docMk/>
            <pc:sldMk cId="4178525134" sldId="321"/>
            <ac:picMk id="4" creationId="{B718A43C-848D-4548-AFBE-DE87402C651D}"/>
          </ac:picMkLst>
        </pc:picChg>
      </pc:sldChg>
      <pc:sldChg chg="addSp delSp modSp new del mod">
        <pc:chgData name="NUNZIO FRANCESCO RICCETTI" userId="72762a81-8fe3-41b3-bfd3-06a36c8aefb9" providerId="ADAL" clId="{B227A3E0-81D4-40E5-938F-EDBF4708611E}" dt="2022-04-29T10:02:15.116" v="4208" actId="47"/>
        <pc:sldMkLst>
          <pc:docMk/>
          <pc:sldMk cId="1175565298" sldId="322"/>
        </pc:sldMkLst>
        <pc:spChg chg="mod">
          <ac:chgData name="NUNZIO FRANCESCO RICCETTI" userId="72762a81-8fe3-41b3-bfd3-06a36c8aefb9" providerId="ADAL" clId="{B227A3E0-81D4-40E5-938F-EDBF4708611E}" dt="2022-04-26T17:34:25.553" v="2510" actId="20577"/>
          <ac:spMkLst>
            <pc:docMk/>
            <pc:sldMk cId="1175565298" sldId="322"/>
            <ac:spMk id="2" creationId="{763CD2DE-0C3A-48BB-B093-C750082915B2}"/>
          </ac:spMkLst>
        </pc:spChg>
        <pc:spChg chg="del mod">
          <ac:chgData name="NUNZIO FRANCESCO RICCETTI" userId="72762a81-8fe3-41b3-bfd3-06a36c8aefb9" providerId="ADAL" clId="{B227A3E0-81D4-40E5-938F-EDBF4708611E}" dt="2022-04-26T17:34:31.028" v="2512"/>
          <ac:spMkLst>
            <pc:docMk/>
            <pc:sldMk cId="1175565298" sldId="322"/>
            <ac:spMk id="3" creationId="{6EB6BFEE-6F3E-41F0-99BE-1EA464DC62AB}"/>
          </ac:spMkLst>
        </pc:spChg>
        <pc:spChg chg="add mod">
          <ac:chgData name="NUNZIO FRANCESCO RICCETTI" userId="72762a81-8fe3-41b3-bfd3-06a36c8aefb9" providerId="ADAL" clId="{B227A3E0-81D4-40E5-938F-EDBF4708611E}" dt="2022-04-29T10:02:12.799" v="4207" actId="478"/>
          <ac:spMkLst>
            <pc:docMk/>
            <pc:sldMk cId="1175565298" sldId="322"/>
            <ac:spMk id="5" creationId="{C8FBB6DC-03A4-4777-9DE1-05B4E4794EB7}"/>
          </ac:spMkLst>
        </pc:spChg>
        <pc:picChg chg="add del mod">
          <ac:chgData name="NUNZIO FRANCESCO RICCETTI" userId="72762a81-8fe3-41b3-bfd3-06a36c8aefb9" providerId="ADAL" clId="{B227A3E0-81D4-40E5-938F-EDBF4708611E}" dt="2022-04-29T10:02:12.799" v="4207" actId="478"/>
          <ac:picMkLst>
            <pc:docMk/>
            <pc:sldMk cId="1175565298" sldId="322"/>
            <ac:picMk id="4" creationId="{47E48598-805A-4427-8F30-3DC7ADC3B287}"/>
          </ac:picMkLst>
        </pc:picChg>
      </pc:sldChg>
      <pc:sldChg chg="addSp delSp modSp new mod">
        <pc:chgData name="NUNZIO FRANCESCO RICCETTI" userId="72762a81-8fe3-41b3-bfd3-06a36c8aefb9" providerId="ADAL" clId="{B227A3E0-81D4-40E5-938F-EDBF4708611E}" dt="2022-04-26T17:34:53.831" v="2558" actId="1076"/>
        <pc:sldMkLst>
          <pc:docMk/>
          <pc:sldMk cId="4270226153" sldId="323"/>
        </pc:sldMkLst>
        <pc:spChg chg="mod">
          <ac:chgData name="NUNZIO FRANCESCO RICCETTI" userId="72762a81-8fe3-41b3-bfd3-06a36c8aefb9" providerId="ADAL" clId="{B227A3E0-81D4-40E5-938F-EDBF4708611E}" dt="2022-04-26T17:34:47.585" v="2556" actId="20577"/>
          <ac:spMkLst>
            <pc:docMk/>
            <pc:sldMk cId="4270226153" sldId="323"/>
            <ac:spMk id="2" creationId="{872D136E-6458-4EEF-8E8C-2D56A580A21E}"/>
          </ac:spMkLst>
        </pc:spChg>
        <pc:spChg chg="del">
          <ac:chgData name="NUNZIO FRANCESCO RICCETTI" userId="72762a81-8fe3-41b3-bfd3-06a36c8aefb9" providerId="ADAL" clId="{B227A3E0-81D4-40E5-938F-EDBF4708611E}" dt="2022-04-26T17:34:51.264" v="2557"/>
          <ac:spMkLst>
            <pc:docMk/>
            <pc:sldMk cId="4270226153" sldId="323"/>
            <ac:spMk id="3" creationId="{29FA3E1E-C81A-4447-9502-9E7BA2248AF3}"/>
          </ac:spMkLst>
        </pc:spChg>
        <pc:picChg chg="add mod">
          <ac:chgData name="NUNZIO FRANCESCO RICCETTI" userId="72762a81-8fe3-41b3-bfd3-06a36c8aefb9" providerId="ADAL" clId="{B227A3E0-81D4-40E5-938F-EDBF4708611E}" dt="2022-04-26T17:34:53.831" v="2558" actId="1076"/>
          <ac:picMkLst>
            <pc:docMk/>
            <pc:sldMk cId="4270226153" sldId="323"/>
            <ac:picMk id="4" creationId="{A24DD0BE-CE98-4AC4-92D7-40EE51DDCBF3}"/>
          </ac:picMkLst>
        </pc:picChg>
      </pc:sldChg>
      <pc:sldChg chg="addSp delSp modSp new mod">
        <pc:chgData name="NUNZIO FRANCESCO RICCETTI" userId="72762a81-8fe3-41b3-bfd3-06a36c8aefb9" providerId="ADAL" clId="{B227A3E0-81D4-40E5-938F-EDBF4708611E}" dt="2022-04-26T17:35:12.661" v="2585" actId="1076"/>
        <pc:sldMkLst>
          <pc:docMk/>
          <pc:sldMk cId="2701885972" sldId="324"/>
        </pc:sldMkLst>
        <pc:spChg chg="mod">
          <ac:chgData name="NUNZIO FRANCESCO RICCETTI" userId="72762a81-8fe3-41b3-bfd3-06a36c8aefb9" providerId="ADAL" clId="{B227A3E0-81D4-40E5-938F-EDBF4708611E}" dt="2022-04-26T17:35:02.329" v="2582" actId="20577"/>
          <ac:spMkLst>
            <pc:docMk/>
            <pc:sldMk cId="2701885972" sldId="324"/>
            <ac:spMk id="2" creationId="{2465FE3C-E064-44FF-93AA-D34A4B2C29FD}"/>
          </ac:spMkLst>
        </pc:spChg>
        <pc:spChg chg="del">
          <ac:chgData name="NUNZIO FRANCESCO RICCETTI" userId="72762a81-8fe3-41b3-bfd3-06a36c8aefb9" providerId="ADAL" clId="{B227A3E0-81D4-40E5-938F-EDBF4708611E}" dt="2022-04-26T17:35:09.095" v="2583"/>
          <ac:spMkLst>
            <pc:docMk/>
            <pc:sldMk cId="2701885972" sldId="324"/>
            <ac:spMk id="3" creationId="{07D9580F-ABDD-408C-9544-6E1AAA7C19C4}"/>
          </ac:spMkLst>
        </pc:spChg>
        <pc:picChg chg="add mod">
          <ac:chgData name="NUNZIO FRANCESCO RICCETTI" userId="72762a81-8fe3-41b3-bfd3-06a36c8aefb9" providerId="ADAL" clId="{B227A3E0-81D4-40E5-938F-EDBF4708611E}" dt="2022-04-26T17:35:12.661" v="2585" actId="1076"/>
          <ac:picMkLst>
            <pc:docMk/>
            <pc:sldMk cId="2701885972" sldId="324"/>
            <ac:picMk id="4" creationId="{71B27F6D-EDCB-41E6-BCFF-D5F948D8F5C4}"/>
          </ac:picMkLst>
        </pc:picChg>
      </pc:sldChg>
      <pc:sldChg chg="addSp delSp modSp new mod">
        <pc:chgData name="NUNZIO FRANCESCO RICCETTI" userId="72762a81-8fe3-41b3-bfd3-06a36c8aefb9" providerId="ADAL" clId="{B227A3E0-81D4-40E5-938F-EDBF4708611E}" dt="2022-04-26T17:35:31.269" v="2608" actId="1076"/>
        <pc:sldMkLst>
          <pc:docMk/>
          <pc:sldMk cId="4070141674" sldId="325"/>
        </pc:sldMkLst>
        <pc:spChg chg="mod">
          <ac:chgData name="NUNZIO FRANCESCO RICCETTI" userId="72762a81-8fe3-41b3-bfd3-06a36c8aefb9" providerId="ADAL" clId="{B227A3E0-81D4-40E5-938F-EDBF4708611E}" dt="2022-04-26T17:35:23.653" v="2605" actId="14100"/>
          <ac:spMkLst>
            <pc:docMk/>
            <pc:sldMk cId="4070141674" sldId="325"/>
            <ac:spMk id="2" creationId="{30E10EA7-4A0F-4281-9ABF-1D4DA9579202}"/>
          </ac:spMkLst>
        </pc:spChg>
        <pc:spChg chg="del">
          <ac:chgData name="NUNZIO FRANCESCO RICCETTI" userId="72762a81-8fe3-41b3-bfd3-06a36c8aefb9" providerId="ADAL" clId="{B227A3E0-81D4-40E5-938F-EDBF4708611E}" dt="2022-04-26T17:35:26.864" v="2606"/>
          <ac:spMkLst>
            <pc:docMk/>
            <pc:sldMk cId="4070141674" sldId="325"/>
            <ac:spMk id="3" creationId="{C604717F-916D-4F3E-8514-05ED225AB127}"/>
          </ac:spMkLst>
        </pc:spChg>
        <pc:picChg chg="add mod">
          <ac:chgData name="NUNZIO FRANCESCO RICCETTI" userId="72762a81-8fe3-41b3-bfd3-06a36c8aefb9" providerId="ADAL" clId="{B227A3E0-81D4-40E5-938F-EDBF4708611E}" dt="2022-04-26T17:35:31.269" v="2608" actId="1076"/>
          <ac:picMkLst>
            <pc:docMk/>
            <pc:sldMk cId="4070141674" sldId="325"/>
            <ac:picMk id="4" creationId="{31368F7F-C64D-4858-8745-D3B43B2DFFF6}"/>
          </ac:picMkLst>
        </pc:picChg>
      </pc:sldChg>
      <pc:sldChg chg="addSp delSp modSp new mod">
        <pc:chgData name="NUNZIO FRANCESCO RICCETTI" userId="72762a81-8fe3-41b3-bfd3-06a36c8aefb9" providerId="ADAL" clId="{B227A3E0-81D4-40E5-938F-EDBF4708611E}" dt="2022-04-26T17:36:54.653" v="2660" actId="27636"/>
        <pc:sldMkLst>
          <pc:docMk/>
          <pc:sldMk cId="1136117052" sldId="326"/>
        </pc:sldMkLst>
        <pc:spChg chg="mod">
          <ac:chgData name="NUNZIO FRANCESCO RICCETTI" userId="72762a81-8fe3-41b3-bfd3-06a36c8aefb9" providerId="ADAL" clId="{B227A3E0-81D4-40E5-938F-EDBF4708611E}" dt="2022-04-26T17:35:46.109" v="2626" actId="14100"/>
          <ac:spMkLst>
            <pc:docMk/>
            <pc:sldMk cId="1136117052" sldId="326"/>
            <ac:spMk id="2" creationId="{1C7145D5-487E-40B8-B828-493A4FE6374B}"/>
          </ac:spMkLst>
        </pc:spChg>
        <pc:spChg chg="del">
          <ac:chgData name="NUNZIO FRANCESCO RICCETTI" userId="72762a81-8fe3-41b3-bfd3-06a36c8aefb9" providerId="ADAL" clId="{B227A3E0-81D4-40E5-938F-EDBF4708611E}" dt="2022-04-26T17:35:50.980" v="2627"/>
          <ac:spMkLst>
            <pc:docMk/>
            <pc:sldMk cId="1136117052" sldId="326"/>
            <ac:spMk id="3" creationId="{5816EFB5-92DC-4CAD-B58D-148CF07B9552}"/>
          </ac:spMkLst>
        </pc:spChg>
        <pc:spChg chg="add mod">
          <ac:chgData name="NUNZIO FRANCESCO RICCETTI" userId="72762a81-8fe3-41b3-bfd3-06a36c8aefb9" providerId="ADAL" clId="{B227A3E0-81D4-40E5-938F-EDBF4708611E}" dt="2022-04-26T17:36:54.653" v="2660" actId="27636"/>
          <ac:spMkLst>
            <pc:docMk/>
            <pc:sldMk cId="1136117052" sldId="326"/>
            <ac:spMk id="6" creationId="{7D42D66C-48DD-4A9E-9E98-8B3C90FE311F}"/>
          </ac:spMkLst>
        </pc:spChg>
        <pc:picChg chg="add del mod">
          <ac:chgData name="NUNZIO FRANCESCO RICCETTI" userId="72762a81-8fe3-41b3-bfd3-06a36c8aefb9" providerId="ADAL" clId="{B227A3E0-81D4-40E5-938F-EDBF4708611E}" dt="2022-04-26T17:36:34.333" v="2638" actId="478"/>
          <ac:picMkLst>
            <pc:docMk/>
            <pc:sldMk cId="1136117052" sldId="326"/>
            <ac:picMk id="4" creationId="{B5DC78B6-952A-423F-BC14-138B05134E6F}"/>
          </ac:picMkLst>
        </pc:picChg>
      </pc:sldChg>
      <pc:sldChg chg="modSp new mod">
        <pc:chgData name="NUNZIO FRANCESCO RICCETTI" userId="72762a81-8fe3-41b3-bfd3-06a36c8aefb9" providerId="ADAL" clId="{B227A3E0-81D4-40E5-938F-EDBF4708611E}" dt="2022-04-26T17:37:25.947" v="2690" actId="27636"/>
        <pc:sldMkLst>
          <pc:docMk/>
          <pc:sldMk cId="1824418107" sldId="327"/>
        </pc:sldMkLst>
        <pc:spChg chg="mod">
          <ac:chgData name="NUNZIO FRANCESCO RICCETTI" userId="72762a81-8fe3-41b3-bfd3-06a36c8aefb9" providerId="ADAL" clId="{B227A3E0-81D4-40E5-938F-EDBF4708611E}" dt="2022-04-26T17:37:05.436" v="2679" actId="27636"/>
          <ac:spMkLst>
            <pc:docMk/>
            <pc:sldMk cId="1824418107" sldId="327"/>
            <ac:spMk id="2" creationId="{78BCB10D-C1B3-41BA-A964-D04C03F92B65}"/>
          </ac:spMkLst>
        </pc:spChg>
        <pc:spChg chg="mod">
          <ac:chgData name="NUNZIO FRANCESCO RICCETTI" userId="72762a81-8fe3-41b3-bfd3-06a36c8aefb9" providerId="ADAL" clId="{B227A3E0-81D4-40E5-938F-EDBF4708611E}" dt="2022-04-26T17:37:25.947" v="2690" actId="27636"/>
          <ac:spMkLst>
            <pc:docMk/>
            <pc:sldMk cId="1824418107" sldId="327"/>
            <ac:spMk id="3" creationId="{6A311CEF-C609-414B-8A72-13A740E3F932}"/>
          </ac:spMkLst>
        </pc:spChg>
      </pc:sldChg>
      <pc:sldChg chg="modSp new mod">
        <pc:chgData name="NUNZIO FRANCESCO RICCETTI" userId="72762a81-8fe3-41b3-bfd3-06a36c8aefb9" providerId="ADAL" clId="{B227A3E0-81D4-40E5-938F-EDBF4708611E}" dt="2022-04-26T17:38:15.394" v="2717" actId="1076"/>
        <pc:sldMkLst>
          <pc:docMk/>
          <pc:sldMk cId="2754095717" sldId="328"/>
        </pc:sldMkLst>
        <pc:spChg chg="mod">
          <ac:chgData name="NUNZIO FRANCESCO RICCETTI" userId="72762a81-8fe3-41b3-bfd3-06a36c8aefb9" providerId="ADAL" clId="{B227A3E0-81D4-40E5-938F-EDBF4708611E}" dt="2022-04-26T17:37:55.266" v="2710" actId="27636"/>
          <ac:spMkLst>
            <pc:docMk/>
            <pc:sldMk cId="2754095717" sldId="328"/>
            <ac:spMk id="2" creationId="{4B4F3EE4-CB4C-4F05-9820-BD1583186453}"/>
          </ac:spMkLst>
        </pc:spChg>
        <pc:spChg chg="mod">
          <ac:chgData name="NUNZIO FRANCESCO RICCETTI" userId="72762a81-8fe3-41b3-bfd3-06a36c8aefb9" providerId="ADAL" clId="{B227A3E0-81D4-40E5-938F-EDBF4708611E}" dt="2022-04-26T17:38:15.394" v="2717" actId="1076"/>
          <ac:spMkLst>
            <pc:docMk/>
            <pc:sldMk cId="2754095717" sldId="328"/>
            <ac:spMk id="3" creationId="{944583DB-1481-4599-AAE5-DD7024401D43}"/>
          </ac:spMkLst>
        </pc:spChg>
      </pc:sldChg>
      <pc:sldChg chg="modSp new mod">
        <pc:chgData name="NUNZIO FRANCESCO RICCETTI" userId="72762a81-8fe3-41b3-bfd3-06a36c8aefb9" providerId="ADAL" clId="{B227A3E0-81D4-40E5-938F-EDBF4708611E}" dt="2022-04-26T17:38:41.623" v="2739" actId="20577"/>
        <pc:sldMkLst>
          <pc:docMk/>
          <pc:sldMk cId="3882677970" sldId="329"/>
        </pc:sldMkLst>
        <pc:spChg chg="mod">
          <ac:chgData name="NUNZIO FRANCESCO RICCETTI" userId="72762a81-8fe3-41b3-bfd3-06a36c8aefb9" providerId="ADAL" clId="{B227A3E0-81D4-40E5-938F-EDBF4708611E}" dt="2022-04-26T17:38:25.234" v="2735" actId="14100"/>
          <ac:spMkLst>
            <pc:docMk/>
            <pc:sldMk cId="3882677970" sldId="329"/>
            <ac:spMk id="2" creationId="{7C7BEE9E-7E2F-4102-81C7-1E941C0DDEB0}"/>
          </ac:spMkLst>
        </pc:spChg>
        <pc:spChg chg="mod">
          <ac:chgData name="NUNZIO FRANCESCO RICCETTI" userId="72762a81-8fe3-41b3-bfd3-06a36c8aefb9" providerId="ADAL" clId="{B227A3E0-81D4-40E5-938F-EDBF4708611E}" dt="2022-04-26T17:38:41.623" v="2739" actId="20577"/>
          <ac:spMkLst>
            <pc:docMk/>
            <pc:sldMk cId="3882677970" sldId="329"/>
            <ac:spMk id="3" creationId="{C99EF632-D63B-403F-976E-9077EFBCE400}"/>
          </ac:spMkLst>
        </pc:spChg>
      </pc:sldChg>
      <pc:sldChg chg="addSp delSp modSp new del mod">
        <pc:chgData name="NUNZIO FRANCESCO RICCETTI" userId="72762a81-8fe3-41b3-bfd3-06a36c8aefb9" providerId="ADAL" clId="{B227A3E0-81D4-40E5-938F-EDBF4708611E}" dt="2022-04-29T10:01:11.575" v="4193" actId="47"/>
        <pc:sldMkLst>
          <pc:docMk/>
          <pc:sldMk cId="1193479373" sldId="330"/>
        </pc:sldMkLst>
        <pc:spChg chg="mod">
          <ac:chgData name="NUNZIO FRANCESCO RICCETTI" userId="72762a81-8fe3-41b3-bfd3-06a36c8aefb9" providerId="ADAL" clId="{B227A3E0-81D4-40E5-938F-EDBF4708611E}" dt="2022-04-26T17:38:56.569" v="2760" actId="27636"/>
          <ac:spMkLst>
            <pc:docMk/>
            <pc:sldMk cId="1193479373" sldId="330"/>
            <ac:spMk id="2" creationId="{444DE955-2842-4616-BB24-C4D2B0E8AFBD}"/>
          </ac:spMkLst>
        </pc:spChg>
        <pc:spChg chg="del">
          <ac:chgData name="NUNZIO FRANCESCO RICCETTI" userId="72762a81-8fe3-41b3-bfd3-06a36c8aefb9" providerId="ADAL" clId="{B227A3E0-81D4-40E5-938F-EDBF4708611E}" dt="2022-04-26T17:39:01.047" v="2761"/>
          <ac:spMkLst>
            <pc:docMk/>
            <pc:sldMk cId="1193479373" sldId="330"/>
            <ac:spMk id="3" creationId="{B00AABA0-AC7D-4719-AFA5-8B88125525AD}"/>
          </ac:spMkLst>
        </pc:spChg>
        <pc:picChg chg="add mod">
          <ac:chgData name="NUNZIO FRANCESCO RICCETTI" userId="72762a81-8fe3-41b3-bfd3-06a36c8aefb9" providerId="ADAL" clId="{B227A3E0-81D4-40E5-938F-EDBF4708611E}" dt="2022-04-26T17:39:19.546" v="2770" actId="1076"/>
          <ac:picMkLst>
            <pc:docMk/>
            <pc:sldMk cId="1193479373" sldId="330"/>
            <ac:picMk id="4" creationId="{51EFDF66-44A2-44B8-9287-3A725FCED715}"/>
          </ac:picMkLst>
        </pc:picChg>
        <pc:picChg chg="add mod">
          <ac:chgData name="NUNZIO FRANCESCO RICCETTI" userId="72762a81-8fe3-41b3-bfd3-06a36c8aefb9" providerId="ADAL" clId="{B227A3E0-81D4-40E5-938F-EDBF4708611E}" dt="2022-04-26T17:39:23.233" v="2771" actId="14100"/>
          <ac:picMkLst>
            <pc:docMk/>
            <pc:sldMk cId="1193479373" sldId="330"/>
            <ac:picMk id="5" creationId="{A15D6C5F-200D-4570-B9C8-4FF8E2107640}"/>
          </ac:picMkLst>
        </pc:picChg>
      </pc:sldChg>
      <pc:sldChg chg="addSp delSp modSp new del mod">
        <pc:chgData name="NUNZIO FRANCESCO RICCETTI" userId="72762a81-8fe3-41b3-bfd3-06a36c8aefb9" providerId="ADAL" clId="{B227A3E0-81D4-40E5-938F-EDBF4708611E}" dt="2022-04-29T10:01:08.018" v="4192" actId="47"/>
        <pc:sldMkLst>
          <pc:docMk/>
          <pc:sldMk cId="19139437" sldId="331"/>
        </pc:sldMkLst>
        <pc:spChg chg="mod">
          <ac:chgData name="NUNZIO FRANCESCO RICCETTI" userId="72762a81-8fe3-41b3-bfd3-06a36c8aefb9" providerId="ADAL" clId="{B227A3E0-81D4-40E5-938F-EDBF4708611E}" dt="2022-04-26T17:39:36.169" v="2801" actId="14100"/>
          <ac:spMkLst>
            <pc:docMk/>
            <pc:sldMk cId="19139437" sldId="331"/>
            <ac:spMk id="2" creationId="{24F997AE-CEF2-475E-8A65-C68E1B2778D3}"/>
          </ac:spMkLst>
        </pc:spChg>
        <pc:spChg chg="del">
          <ac:chgData name="NUNZIO FRANCESCO RICCETTI" userId="72762a81-8fe3-41b3-bfd3-06a36c8aefb9" providerId="ADAL" clId="{B227A3E0-81D4-40E5-938F-EDBF4708611E}" dt="2022-04-26T17:39:41.227" v="2802"/>
          <ac:spMkLst>
            <pc:docMk/>
            <pc:sldMk cId="19139437" sldId="331"/>
            <ac:spMk id="3" creationId="{3B602119-CD23-42FD-B079-025CBCD04813}"/>
          </ac:spMkLst>
        </pc:spChg>
        <pc:spChg chg="add mod">
          <ac:chgData name="NUNZIO FRANCESCO RICCETTI" userId="72762a81-8fe3-41b3-bfd3-06a36c8aefb9" providerId="ADAL" clId="{B227A3E0-81D4-40E5-938F-EDBF4708611E}" dt="2022-04-26T17:40:59.584" v="2839" actId="1076"/>
          <ac:spMkLst>
            <pc:docMk/>
            <pc:sldMk cId="19139437" sldId="331"/>
            <ac:spMk id="6" creationId="{0A5EA447-6D6C-45C8-A06B-FD3D432178A3}"/>
          </ac:spMkLst>
        </pc:spChg>
        <pc:spChg chg="add mod">
          <ac:chgData name="NUNZIO FRANCESCO RICCETTI" userId="72762a81-8fe3-41b3-bfd3-06a36c8aefb9" providerId="ADAL" clId="{B227A3E0-81D4-40E5-938F-EDBF4708611E}" dt="2022-04-26T17:41:13.375" v="2848" actId="1076"/>
          <ac:spMkLst>
            <pc:docMk/>
            <pc:sldMk cId="19139437" sldId="331"/>
            <ac:spMk id="7" creationId="{F30CA647-AC0D-4E63-A36F-79C0964286B2}"/>
          </ac:spMkLst>
        </pc:spChg>
        <pc:picChg chg="add mod">
          <ac:chgData name="NUNZIO FRANCESCO RICCETTI" userId="72762a81-8fe3-41b3-bfd3-06a36c8aefb9" providerId="ADAL" clId="{B227A3E0-81D4-40E5-938F-EDBF4708611E}" dt="2022-04-26T17:40:39.648" v="2829" actId="1076"/>
          <ac:picMkLst>
            <pc:docMk/>
            <pc:sldMk cId="19139437" sldId="331"/>
            <ac:picMk id="4" creationId="{4352B08A-6153-47D3-8043-C8109B9A7086}"/>
          </ac:picMkLst>
        </pc:picChg>
        <pc:picChg chg="add mod ord">
          <ac:chgData name="NUNZIO FRANCESCO RICCETTI" userId="72762a81-8fe3-41b3-bfd3-06a36c8aefb9" providerId="ADAL" clId="{B227A3E0-81D4-40E5-938F-EDBF4708611E}" dt="2022-04-26T17:40:23.881" v="2822" actId="167"/>
          <ac:picMkLst>
            <pc:docMk/>
            <pc:sldMk cId="19139437" sldId="331"/>
            <ac:picMk id="5" creationId="{A9B0C214-3EC3-406C-9D51-483834972173}"/>
          </ac:picMkLst>
        </pc:picChg>
      </pc:sldChg>
      <pc:sldChg chg="addSp delSp modSp new del mod">
        <pc:chgData name="NUNZIO FRANCESCO RICCETTI" userId="72762a81-8fe3-41b3-bfd3-06a36c8aefb9" providerId="ADAL" clId="{B227A3E0-81D4-40E5-938F-EDBF4708611E}" dt="2022-04-29T10:01:01.450" v="4191" actId="47"/>
        <pc:sldMkLst>
          <pc:docMk/>
          <pc:sldMk cId="3679235158" sldId="332"/>
        </pc:sldMkLst>
        <pc:spChg chg="mod">
          <ac:chgData name="NUNZIO FRANCESCO RICCETTI" userId="72762a81-8fe3-41b3-bfd3-06a36c8aefb9" providerId="ADAL" clId="{B227A3E0-81D4-40E5-938F-EDBF4708611E}" dt="2022-04-26T17:41:37.169" v="2871" actId="20577"/>
          <ac:spMkLst>
            <pc:docMk/>
            <pc:sldMk cId="3679235158" sldId="332"/>
            <ac:spMk id="2" creationId="{FC40A8BE-95BD-4B18-8043-9A6732CB83D8}"/>
          </ac:spMkLst>
        </pc:spChg>
        <pc:spChg chg="del">
          <ac:chgData name="NUNZIO FRANCESCO RICCETTI" userId="72762a81-8fe3-41b3-bfd3-06a36c8aefb9" providerId="ADAL" clId="{B227A3E0-81D4-40E5-938F-EDBF4708611E}" dt="2022-04-26T17:41:39.260" v="2872"/>
          <ac:spMkLst>
            <pc:docMk/>
            <pc:sldMk cId="3679235158" sldId="332"/>
            <ac:spMk id="3" creationId="{8DC05E0A-B697-4348-B464-FC4B6764FDB6}"/>
          </ac:spMkLst>
        </pc:spChg>
        <pc:picChg chg="add mod">
          <ac:chgData name="NUNZIO FRANCESCO RICCETTI" userId="72762a81-8fe3-41b3-bfd3-06a36c8aefb9" providerId="ADAL" clId="{B227A3E0-81D4-40E5-938F-EDBF4708611E}" dt="2022-04-26T17:41:50.247" v="2878" actId="1076"/>
          <ac:picMkLst>
            <pc:docMk/>
            <pc:sldMk cId="3679235158" sldId="332"/>
            <ac:picMk id="4" creationId="{FC7E776F-A52F-4F9A-9C0E-D64A7E5F79C2}"/>
          </ac:picMkLst>
        </pc:picChg>
        <pc:picChg chg="add mod">
          <ac:chgData name="NUNZIO FRANCESCO RICCETTI" userId="72762a81-8fe3-41b3-bfd3-06a36c8aefb9" providerId="ADAL" clId="{B227A3E0-81D4-40E5-938F-EDBF4708611E}" dt="2022-04-26T17:41:58.751" v="2882" actId="1076"/>
          <ac:picMkLst>
            <pc:docMk/>
            <pc:sldMk cId="3679235158" sldId="332"/>
            <ac:picMk id="5" creationId="{2B0EF44F-462C-48DA-B6CD-A271AE8B09E3}"/>
          </ac:picMkLst>
        </pc:picChg>
      </pc:sldChg>
      <pc:sldChg chg="addSp delSp modSp new del mod">
        <pc:chgData name="NUNZIO FRANCESCO RICCETTI" userId="72762a81-8fe3-41b3-bfd3-06a36c8aefb9" providerId="ADAL" clId="{B227A3E0-81D4-40E5-938F-EDBF4708611E}" dt="2022-04-29T10:00:59.529" v="4190" actId="47"/>
        <pc:sldMkLst>
          <pc:docMk/>
          <pc:sldMk cId="1198573550" sldId="333"/>
        </pc:sldMkLst>
        <pc:spChg chg="mod">
          <ac:chgData name="NUNZIO FRANCESCO RICCETTI" userId="72762a81-8fe3-41b3-bfd3-06a36c8aefb9" providerId="ADAL" clId="{B227A3E0-81D4-40E5-938F-EDBF4708611E}" dt="2022-04-26T17:42:31.974" v="2910" actId="14100"/>
          <ac:spMkLst>
            <pc:docMk/>
            <pc:sldMk cId="1198573550" sldId="333"/>
            <ac:spMk id="2" creationId="{8A6B4A30-8D56-412C-A16D-A61126ADD51C}"/>
          </ac:spMkLst>
        </pc:spChg>
        <pc:spChg chg="del">
          <ac:chgData name="NUNZIO FRANCESCO RICCETTI" userId="72762a81-8fe3-41b3-bfd3-06a36c8aefb9" providerId="ADAL" clId="{B227A3E0-81D4-40E5-938F-EDBF4708611E}" dt="2022-04-26T17:42:36.316" v="2911"/>
          <ac:spMkLst>
            <pc:docMk/>
            <pc:sldMk cId="1198573550" sldId="333"/>
            <ac:spMk id="3" creationId="{02F658D9-2EE3-4DB4-AEDB-EAFDCF8BF763}"/>
          </ac:spMkLst>
        </pc:spChg>
        <pc:picChg chg="add mod">
          <ac:chgData name="NUNZIO FRANCESCO RICCETTI" userId="72762a81-8fe3-41b3-bfd3-06a36c8aefb9" providerId="ADAL" clId="{B227A3E0-81D4-40E5-938F-EDBF4708611E}" dt="2022-04-26T17:42:45.822" v="2917" actId="1076"/>
          <ac:picMkLst>
            <pc:docMk/>
            <pc:sldMk cId="1198573550" sldId="333"/>
            <ac:picMk id="4" creationId="{E168935C-F84D-448B-B496-ABCD2AE929C0}"/>
          </ac:picMkLst>
        </pc:picChg>
        <pc:picChg chg="add mod">
          <ac:chgData name="NUNZIO FRANCESCO RICCETTI" userId="72762a81-8fe3-41b3-bfd3-06a36c8aefb9" providerId="ADAL" clId="{B227A3E0-81D4-40E5-938F-EDBF4708611E}" dt="2022-04-26T17:42:56.878" v="2923" actId="1076"/>
          <ac:picMkLst>
            <pc:docMk/>
            <pc:sldMk cId="1198573550" sldId="333"/>
            <ac:picMk id="5" creationId="{04F734B8-DED2-4D7A-B5F7-962FB0E0AD3E}"/>
          </ac:picMkLst>
        </pc:picChg>
      </pc:sldChg>
      <pc:sldChg chg="addSp delSp modSp new del mod">
        <pc:chgData name="NUNZIO FRANCESCO RICCETTI" userId="72762a81-8fe3-41b3-bfd3-06a36c8aefb9" providerId="ADAL" clId="{B227A3E0-81D4-40E5-938F-EDBF4708611E}" dt="2022-04-29T10:00:53.633" v="4189" actId="47"/>
        <pc:sldMkLst>
          <pc:docMk/>
          <pc:sldMk cId="3449902141" sldId="334"/>
        </pc:sldMkLst>
        <pc:spChg chg="mod">
          <ac:chgData name="NUNZIO FRANCESCO RICCETTI" userId="72762a81-8fe3-41b3-bfd3-06a36c8aefb9" providerId="ADAL" clId="{B227A3E0-81D4-40E5-938F-EDBF4708611E}" dt="2022-04-26T17:43:10.657" v="2951" actId="20577"/>
          <ac:spMkLst>
            <pc:docMk/>
            <pc:sldMk cId="3449902141" sldId="334"/>
            <ac:spMk id="2" creationId="{E62C61F5-E676-4819-A567-1ECAEB1EEDE9}"/>
          </ac:spMkLst>
        </pc:spChg>
        <pc:spChg chg="del">
          <ac:chgData name="NUNZIO FRANCESCO RICCETTI" userId="72762a81-8fe3-41b3-bfd3-06a36c8aefb9" providerId="ADAL" clId="{B227A3E0-81D4-40E5-938F-EDBF4708611E}" dt="2022-04-26T17:43:17.775" v="2952"/>
          <ac:spMkLst>
            <pc:docMk/>
            <pc:sldMk cId="3449902141" sldId="334"/>
            <ac:spMk id="3" creationId="{C5D59B82-BACD-4177-B4AD-ABC0BB644F6E}"/>
          </ac:spMkLst>
        </pc:spChg>
        <pc:picChg chg="add mod">
          <ac:chgData name="NUNZIO FRANCESCO RICCETTI" userId="72762a81-8fe3-41b3-bfd3-06a36c8aefb9" providerId="ADAL" clId="{B227A3E0-81D4-40E5-938F-EDBF4708611E}" dt="2022-04-26T17:43:25.229" v="2957" actId="14100"/>
          <ac:picMkLst>
            <pc:docMk/>
            <pc:sldMk cId="3449902141" sldId="334"/>
            <ac:picMk id="4" creationId="{7B7904FA-CBF1-47D6-B129-5D743FFEB3B7}"/>
          </ac:picMkLst>
        </pc:picChg>
      </pc:sldChg>
      <pc:sldChg chg="addSp delSp modSp new del mod">
        <pc:chgData name="NUNZIO FRANCESCO RICCETTI" userId="72762a81-8fe3-41b3-bfd3-06a36c8aefb9" providerId="ADAL" clId="{B227A3E0-81D4-40E5-938F-EDBF4708611E}" dt="2022-04-29T10:00:50.275" v="4188" actId="47"/>
        <pc:sldMkLst>
          <pc:docMk/>
          <pc:sldMk cId="301629864" sldId="335"/>
        </pc:sldMkLst>
        <pc:spChg chg="mod">
          <ac:chgData name="NUNZIO FRANCESCO RICCETTI" userId="72762a81-8fe3-41b3-bfd3-06a36c8aefb9" providerId="ADAL" clId="{B227A3E0-81D4-40E5-938F-EDBF4708611E}" dt="2022-04-26T17:44:20.532" v="2984" actId="14100"/>
          <ac:spMkLst>
            <pc:docMk/>
            <pc:sldMk cId="301629864" sldId="335"/>
            <ac:spMk id="2" creationId="{790D4946-17EE-42C2-9BD1-9E813915DDAD}"/>
          </ac:spMkLst>
        </pc:spChg>
        <pc:spChg chg="del">
          <ac:chgData name="NUNZIO FRANCESCO RICCETTI" userId="72762a81-8fe3-41b3-bfd3-06a36c8aefb9" providerId="ADAL" clId="{B227A3E0-81D4-40E5-938F-EDBF4708611E}" dt="2022-04-26T17:44:23.542" v="2985"/>
          <ac:spMkLst>
            <pc:docMk/>
            <pc:sldMk cId="301629864" sldId="335"/>
            <ac:spMk id="3" creationId="{A1B128A7-EED6-479B-9A44-40630D8D0A8E}"/>
          </ac:spMkLst>
        </pc:spChg>
        <pc:picChg chg="add mod">
          <ac:chgData name="NUNZIO FRANCESCO RICCETTI" userId="72762a81-8fe3-41b3-bfd3-06a36c8aefb9" providerId="ADAL" clId="{B227A3E0-81D4-40E5-938F-EDBF4708611E}" dt="2022-04-26T17:44:45.572" v="2994" actId="1076"/>
          <ac:picMkLst>
            <pc:docMk/>
            <pc:sldMk cId="301629864" sldId="335"/>
            <ac:picMk id="4" creationId="{6BFD8D09-527B-4599-AC31-1D2F8D13A913}"/>
          </ac:picMkLst>
        </pc:picChg>
        <pc:picChg chg="add mod">
          <ac:chgData name="NUNZIO FRANCESCO RICCETTI" userId="72762a81-8fe3-41b3-bfd3-06a36c8aefb9" providerId="ADAL" clId="{B227A3E0-81D4-40E5-938F-EDBF4708611E}" dt="2022-04-26T17:44:56.316" v="2998" actId="1076"/>
          <ac:picMkLst>
            <pc:docMk/>
            <pc:sldMk cId="301629864" sldId="335"/>
            <ac:picMk id="5" creationId="{DB639CAE-9A3A-4250-B7AE-2B43C4143258}"/>
          </ac:picMkLst>
        </pc:picChg>
        <pc:picChg chg="add del mod">
          <ac:chgData name="NUNZIO FRANCESCO RICCETTI" userId="72762a81-8fe3-41b3-bfd3-06a36c8aefb9" providerId="ADAL" clId="{B227A3E0-81D4-40E5-938F-EDBF4708611E}" dt="2022-04-26T17:45:44.089" v="3017" actId="478"/>
          <ac:picMkLst>
            <pc:docMk/>
            <pc:sldMk cId="301629864" sldId="335"/>
            <ac:picMk id="6" creationId="{C060B8A3-84CF-4F70-B000-BC868C6C4986}"/>
          </ac:picMkLst>
        </pc:picChg>
        <pc:picChg chg="add mod">
          <ac:chgData name="NUNZIO FRANCESCO RICCETTI" userId="72762a81-8fe3-41b3-bfd3-06a36c8aefb9" providerId="ADAL" clId="{B227A3E0-81D4-40E5-938F-EDBF4708611E}" dt="2022-04-26T17:45:54.467" v="3020" actId="1076"/>
          <ac:picMkLst>
            <pc:docMk/>
            <pc:sldMk cId="301629864" sldId="335"/>
            <ac:picMk id="7" creationId="{69DFE808-04EA-4CED-BF87-B76B9DB43ADC}"/>
          </ac:picMkLst>
        </pc:picChg>
        <pc:picChg chg="add mod">
          <ac:chgData name="NUNZIO FRANCESCO RICCETTI" userId="72762a81-8fe3-41b3-bfd3-06a36c8aefb9" providerId="ADAL" clId="{B227A3E0-81D4-40E5-938F-EDBF4708611E}" dt="2022-04-26T17:46:07.403" v="3023" actId="1076"/>
          <ac:picMkLst>
            <pc:docMk/>
            <pc:sldMk cId="301629864" sldId="335"/>
            <ac:picMk id="8" creationId="{B4F7139F-531C-4F45-89BA-AA5B78898504}"/>
          </ac:picMkLst>
        </pc:picChg>
      </pc:sldChg>
      <pc:sldChg chg="addSp delSp modSp new mod">
        <pc:chgData name="NUNZIO FRANCESCO RICCETTI" userId="72762a81-8fe3-41b3-bfd3-06a36c8aefb9" providerId="ADAL" clId="{B227A3E0-81D4-40E5-938F-EDBF4708611E}" dt="2022-04-26T17:46:37.298" v="3054" actId="1076"/>
        <pc:sldMkLst>
          <pc:docMk/>
          <pc:sldMk cId="3296186952" sldId="336"/>
        </pc:sldMkLst>
        <pc:spChg chg="mod">
          <ac:chgData name="NUNZIO FRANCESCO RICCETTI" userId="72762a81-8fe3-41b3-bfd3-06a36c8aefb9" providerId="ADAL" clId="{B227A3E0-81D4-40E5-938F-EDBF4708611E}" dt="2022-04-26T17:46:25.282" v="3049" actId="27636"/>
          <ac:spMkLst>
            <pc:docMk/>
            <pc:sldMk cId="3296186952" sldId="336"/>
            <ac:spMk id="2" creationId="{353F8C7B-B9CA-4D5E-BFDB-B21FB1ED9146}"/>
          </ac:spMkLst>
        </pc:spChg>
        <pc:spChg chg="del">
          <ac:chgData name="NUNZIO FRANCESCO RICCETTI" userId="72762a81-8fe3-41b3-bfd3-06a36c8aefb9" providerId="ADAL" clId="{B227A3E0-81D4-40E5-938F-EDBF4708611E}" dt="2022-04-26T17:46:28.758" v="3050"/>
          <ac:spMkLst>
            <pc:docMk/>
            <pc:sldMk cId="3296186952" sldId="336"/>
            <ac:spMk id="3" creationId="{D1C6CF0C-D734-4BAD-AB35-55F4B6F3A704}"/>
          </ac:spMkLst>
        </pc:spChg>
        <pc:picChg chg="add mod">
          <ac:chgData name="NUNZIO FRANCESCO RICCETTI" userId="72762a81-8fe3-41b3-bfd3-06a36c8aefb9" providerId="ADAL" clId="{B227A3E0-81D4-40E5-938F-EDBF4708611E}" dt="2022-04-26T17:46:32.250" v="3052" actId="1076"/>
          <ac:picMkLst>
            <pc:docMk/>
            <pc:sldMk cId="3296186952" sldId="336"/>
            <ac:picMk id="4" creationId="{61E00D3D-5608-4829-8DF3-298C581C9EEF}"/>
          </ac:picMkLst>
        </pc:picChg>
        <pc:picChg chg="add mod">
          <ac:chgData name="NUNZIO FRANCESCO RICCETTI" userId="72762a81-8fe3-41b3-bfd3-06a36c8aefb9" providerId="ADAL" clId="{B227A3E0-81D4-40E5-938F-EDBF4708611E}" dt="2022-04-26T17:46:37.298" v="3054" actId="1076"/>
          <ac:picMkLst>
            <pc:docMk/>
            <pc:sldMk cId="3296186952" sldId="336"/>
            <ac:picMk id="5" creationId="{7B9A767C-2952-477C-81EA-77EDC2127EB8}"/>
          </ac:picMkLst>
        </pc:picChg>
      </pc:sldChg>
      <pc:sldChg chg="addSp delSp modSp new mod">
        <pc:chgData name="NUNZIO FRANCESCO RICCETTI" userId="72762a81-8fe3-41b3-bfd3-06a36c8aefb9" providerId="ADAL" clId="{B227A3E0-81D4-40E5-938F-EDBF4708611E}" dt="2022-04-26T17:47:10.138" v="3088" actId="1076"/>
        <pc:sldMkLst>
          <pc:docMk/>
          <pc:sldMk cId="1310585900" sldId="337"/>
        </pc:sldMkLst>
        <pc:spChg chg="mod">
          <ac:chgData name="NUNZIO FRANCESCO RICCETTI" userId="72762a81-8fe3-41b3-bfd3-06a36c8aefb9" providerId="ADAL" clId="{B227A3E0-81D4-40E5-938F-EDBF4708611E}" dt="2022-04-26T17:46:47.199" v="3080" actId="20577"/>
          <ac:spMkLst>
            <pc:docMk/>
            <pc:sldMk cId="1310585900" sldId="337"/>
            <ac:spMk id="2" creationId="{7D2C3897-0F69-427F-9B04-424A27AC12AB}"/>
          </ac:spMkLst>
        </pc:spChg>
        <pc:spChg chg="del">
          <ac:chgData name="NUNZIO FRANCESCO RICCETTI" userId="72762a81-8fe3-41b3-bfd3-06a36c8aefb9" providerId="ADAL" clId="{B227A3E0-81D4-40E5-938F-EDBF4708611E}" dt="2022-04-26T17:46:53.151" v="3081"/>
          <ac:spMkLst>
            <pc:docMk/>
            <pc:sldMk cId="1310585900" sldId="337"/>
            <ac:spMk id="3" creationId="{38ADE9DB-79AB-4E00-BEC1-2B94A454431A}"/>
          </ac:spMkLst>
        </pc:spChg>
        <pc:picChg chg="add mod">
          <ac:chgData name="NUNZIO FRANCESCO RICCETTI" userId="72762a81-8fe3-41b3-bfd3-06a36c8aefb9" providerId="ADAL" clId="{B227A3E0-81D4-40E5-938F-EDBF4708611E}" dt="2022-04-26T17:46:56.674" v="3084" actId="1076"/>
          <ac:picMkLst>
            <pc:docMk/>
            <pc:sldMk cId="1310585900" sldId="337"/>
            <ac:picMk id="4" creationId="{BF77E19E-223C-47CF-8472-43EC15F350F9}"/>
          </ac:picMkLst>
        </pc:picChg>
        <pc:picChg chg="add mod">
          <ac:chgData name="NUNZIO FRANCESCO RICCETTI" userId="72762a81-8fe3-41b3-bfd3-06a36c8aefb9" providerId="ADAL" clId="{B227A3E0-81D4-40E5-938F-EDBF4708611E}" dt="2022-04-26T17:47:10.138" v="3088" actId="1076"/>
          <ac:picMkLst>
            <pc:docMk/>
            <pc:sldMk cId="1310585900" sldId="337"/>
            <ac:picMk id="5" creationId="{D965D670-0BE4-48A5-A31E-B1A9505973EA}"/>
          </ac:picMkLst>
        </pc:picChg>
      </pc:sldChg>
      <pc:sldChg chg="addSp delSp modSp new del mod">
        <pc:chgData name="NUNZIO FRANCESCO RICCETTI" userId="72762a81-8fe3-41b3-bfd3-06a36c8aefb9" providerId="ADAL" clId="{B227A3E0-81D4-40E5-938F-EDBF4708611E}" dt="2022-04-29T10:00:36.056" v="4187" actId="47"/>
        <pc:sldMkLst>
          <pc:docMk/>
          <pc:sldMk cId="3427495895" sldId="338"/>
        </pc:sldMkLst>
        <pc:spChg chg="mod">
          <ac:chgData name="NUNZIO FRANCESCO RICCETTI" userId="72762a81-8fe3-41b3-bfd3-06a36c8aefb9" providerId="ADAL" clId="{B227A3E0-81D4-40E5-938F-EDBF4708611E}" dt="2022-04-26T17:47:27.857" v="3119" actId="27636"/>
          <ac:spMkLst>
            <pc:docMk/>
            <pc:sldMk cId="3427495895" sldId="338"/>
            <ac:spMk id="2" creationId="{4E5AFA22-DF17-41D7-97CB-11BB02A022EE}"/>
          </ac:spMkLst>
        </pc:spChg>
        <pc:spChg chg="del">
          <ac:chgData name="NUNZIO FRANCESCO RICCETTI" userId="72762a81-8fe3-41b3-bfd3-06a36c8aefb9" providerId="ADAL" clId="{B227A3E0-81D4-40E5-938F-EDBF4708611E}" dt="2022-04-26T17:47:31.447" v="3120"/>
          <ac:spMkLst>
            <pc:docMk/>
            <pc:sldMk cId="3427495895" sldId="338"/>
            <ac:spMk id="3" creationId="{B5525FED-ABE7-4459-B5D1-2BE162C7782B}"/>
          </ac:spMkLst>
        </pc:spChg>
        <pc:picChg chg="add mod">
          <ac:chgData name="NUNZIO FRANCESCO RICCETTI" userId="72762a81-8fe3-41b3-bfd3-06a36c8aefb9" providerId="ADAL" clId="{B227A3E0-81D4-40E5-938F-EDBF4708611E}" dt="2022-04-26T17:47:33.552" v="3121" actId="1076"/>
          <ac:picMkLst>
            <pc:docMk/>
            <pc:sldMk cId="3427495895" sldId="338"/>
            <ac:picMk id="4" creationId="{79BF6668-1819-4B17-B576-34F4980C1539}"/>
          </ac:picMkLst>
        </pc:picChg>
        <pc:picChg chg="add mod">
          <ac:chgData name="NUNZIO FRANCESCO RICCETTI" userId="72762a81-8fe3-41b3-bfd3-06a36c8aefb9" providerId="ADAL" clId="{B227A3E0-81D4-40E5-938F-EDBF4708611E}" dt="2022-04-26T17:47:50.857" v="3127" actId="1076"/>
          <ac:picMkLst>
            <pc:docMk/>
            <pc:sldMk cId="3427495895" sldId="338"/>
            <ac:picMk id="5" creationId="{E1FA0AD0-7043-460C-81B8-EB86D3E1E7D1}"/>
          </ac:picMkLst>
        </pc:picChg>
        <pc:picChg chg="add mod">
          <ac:chgData name="NUNZIO FRANCESCO RICCETTI" userId="72762a81-8fe3-41b3-bfd3-06a36c8aefb9" providerId="ADAL" clId="{B227A3E0-81D4-40E5-938F-EDBF4708611E}" dt="2022-04-26T17:47:56.321" v="3130" actId="1076"/>
          <ac:picMkLst>
            <pc:docMk/>
            <pc:sldMk cId="3427495895" sldId="338"/>
            <ac:picMk id="6" creationId="{57BC7F6C-3E88-4352-B656-0ED9CCC22796}"/>
          </ac:picMkLst>
        </pc:picChg>
      </pc:sldChg>
      <pc:sldChg chg="addSp delSp modSp new mod">
        <pc:chgData name="NUNZIO FRANCESCO RICCETTI" userId="72762a81-8fe3-41b3-bfd3-06a36c8aefb9" providerId="ADAL" clId="{B227A3E0-81D4-40E5-938F-EDBF4708611E}" dt="2022-04-26T17:48:39.281" v="3169" actId="1076"/>
        <pc:sldMkLst>
          <pc:docMk/>
          <pc:sldMk cId="1944267470" sldId="339"/>
        </pc:sldMkLst>
        <pc:spChg chg="mod">
          <ac:chgData name="NUNZIO FRANCESCO RICCETTI" userId="72762a81-8fe3-41b3-bfd3-06a36c8aefb9" providerId="ADAL" clId="{B227A3E0-81D4-40E5-938F-EDBF4708611E}" dt="2022-04-26T17:48:12.649" v="3159" actId="20577"/>
          <ac:spMkLst>
            <pc:docMk/>
            <pc:sldMk cId="1944267470" sldId="339"/>
            <ac:spMk id="2" creationId="{7862EC05-E639-41B8-AE0A-5E8D30C1E9DF}"/>
          </ac:spMkLst>
        </pc:spChg>
        <pc:spChg chg="del">
          <ac:chgData name="NUNZIO FRANCESCO RICCETTI" userId="72762a81-8fe3-41b3-bfd3-06a36c8aefb9" providerId="ADAL" clId="{B227A3E0-81D4-40E5-938F-EDBF4708611E}" dt="2022-04-26T17:48:16.176" v="3160"/>
          <ac:spMkLst>
            <pc:docMk/>
            <pc:sldMk cId="1944267470" sldId="339"/>
            <ac:spMk id="3" creationId="{AACF1AEC-7554-4C43-A5B7-C41BD89E9A35}"/>
          </ac:spMkLst>
        </pc:spChg>
        <pc:picChg chg="add mod">
          <ac:chgData name="NUNZIO FRANCESCO RICCETTI" userId="72762a81-8fe3-41b3-bfd3-06a36c8aefb9" providerId="ADAL" clId="{B227A3E0-81D4-40E5-938F-EDBF4708611E}" dt="2022-04-26T17:48:33.864" v="3166" actId="14100"/>
          <ac:picMkLst>
            <pc:docMk/>
            <pc:sldMk cId="1944267470" sldId="339"/>
            <ac:picMk id="4" creationId="{DD59FE6D-D516-4E04-9E83-BB7217300DD3}"/>
          </ac:picMkLst>
        </pc:picChg>
        <pc:picChg chg="add mod">
          <ac:chgData name="NUNZIO FRANCESCO RICCETTI" userId="72762a81-8fe3-41b3-bfd3-06a36c8aefb9" providerId="ADAL" clId="{B227A3E0-81D4-40E5-938F-EDBF4708611E}" dt="2022-04-26T17:48:39.281" v="3169" actId="1076"/>
          <ac:picMkLst>
            <pc:docMk/>
            <pc:sldMk cId="1944267470" sldId="339"/>
            <ac:picMk id="5" creationId="{64D468CD-DAF6-4A22-AAD7-CB353F0F82AF}"/>
          </ac:picMkLst>
        </pc:picChg>
      </pc:sldChg>
      <pc:sldChg chg="addSp delSp modSp new del mod">
        <pc:chgData name="NUNZIO FRANCESCO RICCETTI" userId="72762a81-8fe3-41b3-bfd3-06a36c8aefb9" providerId="ADAL" clId="{B227A3E0-81D4-40E5-938F-EDBF4708611E}" dt="2022-04-29T10:00:30.969" v="4186" actId="47"/>
        <pc:sldMkLst>
          <pc:docMk/>
          <pc:sldMk cId="669471326" sldId="340"/>
        </pc:sldMkLst>
        <pc:spChg chg="mod">
          <ac:chgData name="NUNZIO FRANCESCO RICCETTI" userId="72762a81-8fe3-41b3-bfd3-06a36c8aefb9" providerId="ADAL" clId="{B227A3E0-81D4-40E5-938F-EDBF4708611E}" dt="2022-04-26T17:48:51.459" v="3198" actId="20577"/>
          <ac:spMkLst>
            <pc:docMk/>
            <pc:sldMk cId="669471326" sldId="340"/>
            <ac:spMk id="2" creationId="{A80E4A19-ADB3-4BAA-8954-5678ACD1784F}"/>
          </ac:spMkLst>
        </pc:spChg>
        <pc:spChg chg="del">
          <ac:chgData name="NUNZIO FRANCESCO RICCETTI" userId="72762a81-8fe3-41b3-bfd3-06a36c8aefb9" providerId="ADAL" clId="{B227A3E0-81D4-40E5-938F-EDBF4708611E}" dt="2022-04-26T17:49:03.322" v="3199"/>
          <ac:spMkLst>
            <pc:docMk/>
            <pc:sldMk cId="669471326" sldId="340"/>
            <ac:spMk id="3" creationId="{54ED7F92-8EED-43E4-BA97-A0F1D9547404}"/>
          </ac:spMkLst>
        </pc:spChg>
        <pc:picChg chg="add mod">
          <ac:chgData name="NUNZIO FRANCESCO RICCETTI" userId="72762a81-8fe3-41b3-bfd3-06a36c8aefb9" providerId="ADAL" clId="{B227A3E0-81D4-40E5-938F-EDBF4708611E}" dt="2022-04-26T17:49:08.720" v="3201" actId="1076"/>
          <ac:picMkLst>
            <pc:docMk/>
            <pc:sldMk cId="669471326" sldId="340"/>
            <ac:picMk id="4" creationId="{55E33DB3-B165-49EB-B69D-4A903AD16D81}"/>
          </ac:picMkLst>
        </pc:picChg>
      </pc:sldChg>
      <pc:sldChg chg="addSp delSp modSp new del mod">
        <pc:chgData name="NUNZIO FRANCESCO RICCETTI" userId="72762a81-8fe3-41b3-bfd3-06a36c8aefb9" providerId="ADAL" clId="{B227A3E0-81D4-40E5-938F-EDBF4708611E}" dt="2022-04-29T10:00:28.153" v="4185" actId="47"/>
        <pc:sldMkLst>
          <pc:docMk/>
          <pc:sldMk cId="1121796114" sldId="341"/>
        </pc:sldMkLst>
        <pc:spChg chg="mod">
          <ac:chgData name="NUNZIO FRANCESCO RICCETTI" userId="72762a81-8fe3-41b3-bfd3-06a36c8aefb9" providerId="ADAL" clId="{B227A3E0-81D4-40E5-938F-EDBF4708611E}" dt="2022-04-26T17:49:30.240" v="3240" actId="1076"/>
          <ac:spMkLst>
            <pc:docMk/>
            <pc:sldMk cId="1121796114" sldId="341"/>
            <ac:spMk id="2" creationId="{BB13943D-95B8-4B87-9D77-10FEF4FE8019}"/>
          </ac:spMkLst>
        </pc:spChg>
        <pc:spChg chg="del">
          <ac:chgData name="NUNZIO FRANCESCO RICCETTI" userId="72762a81-8fe3-41b3-bfd3-06a36c8aefb9" providerId="ADAL" clId="{B227A3E0-81D4-40E5-938F-EDBF4708611E}" dt="2022-04-26T17:49:24.932" v="3237"/>
          <ac:spMkLst>
            <pc:docMk/>
            <pc:sldMk cId="1121796114" sldId="341"/>
            <ac:spMk id="3" creationId="{C6BA0048-552E-4A2C-847B-E5E42C26D49C}"/>
          </ac:spMkLst>
        </pc:spChg>
        <pc:picChg chg="add mod">
          <ac:chgData name="NUNZIO FRANCESCO RICCETTI" userId="72762a81-8fe3-41b3-bfd3-06a36c8aefb9" providerId="ADAL" clId="{B227A3E0-81D4-40E5-938F-EDBF4708611E}" dt="2022-04-26T17:49:33.656" v="3242" actId="1076"/>
          <ac:picMkLst>
            <pc:docMk/>
            <pc:sldMk cId="1121796114" sldId="341"/>
            <ac:picMk id="4" creationId="{19B97D23-ADDF-4B21-B39B-F046CAC7DC4F}"/>
          </ac:picMkLst>
        </pc:picChg>
      </pc:sldChg>
      <pc:sldChg chg="addSp delSp modSp new mod">
        <pc:chgData name="NUNZIO FRANCESCO RICCETTI" userId="72762a81-8fe3-41b3-bfd3-06a36c8aefb9" providerId="ADAL" clId="{B227A3E0-81D4-40E5-938F-EDBF4708611E}" dt="2022-04-26T17:49:49.135" v="3254" actId="1076"/>
        <pc:sldMkLst>
          <pc:docMk/>
          <pc:sldMk cId="4262030330" sldId="342"/>
        </pc:sldMkLst>
        <pc:spChg chg="mod">
          <ac:chgData name="NUNZIO FRANCESCO RICCETTI" userId="72762a81-8fe3-41b3-bfd3-06a36c8aefb9" providerId="ADAL" clId="{B227A3E0-81D4-40E5-938F-EDBF4708611E}" dt="2022-04-26T17:49:41.725" v="3251" actId="20577"/>
          <ac:spMkLst>
            <pc:docMk/>
            <pc:sldMk cId="4262030330" sldId="342"/>
            <ac:spMk id="2" creationId="{AD666EA1-4158-4891-84A2-86371866DBEB}"/>
          </ac:spMkLst>
        </pc:spChg>
        <pc:spChg chg="del">
          <ac:chgData name="NUNZIO FRANCESCO RICCETTI" userId="72762a81-8fe3-41b3-bfd3-06a36c8aefb9" providerId="ADAL" clId="{B227A3E0-81D4-40E5-938F-EDBF4708611E}" dt="2022-04-26T17:49:45.072" v="3252"/>
          <ac:spMkLst>
            <pc:docMk/>
            <pc:sldMk cId="4262030330" sldId="342"/>
            <ac:spMk id="3" creationId="{B8EB29F5-50B4-438C-88F2-283B90BB0D3F}"/>
          </ac:spMkLst>
        </pc:spChg>
        <pc:picChg chg="add mod">
          <ac:chgData name="NUNZIO FRANCESCO RICCETTI" userId="72762a81-8fe3-41b3-bfd3-06a36c8aefb9" providerId="ADAL" clId="{B227A3E0-81D4-40E5-938F-EDBF4708611E}" dt="2022-04-26T17:49:49.135" v="3254" actId="1076"/>
          <ac:picMkLst>
            <pc:docMk/>
            <pc:sldMk cId="4262030330" sldId="342"/>
            <ac:picMk id="4" creationId="{0708A530-AD23-43AA-8E77-07677DA18F8F}"/>
          </ac:picMkLst>
        </pc:picChg>
      </pc:sldChg>
      <pc:sldChg chg="addSp delSp modSp new del mod">
        <pc:chgData name="NUNZIO FRANCESCO RICCETTI" userId="72762a81-8fe3-41b3-bfd3-06a36c8aefb9" providerId="ADAL" clId="{B227A3E0-81D4-40E5-938F-EDBF4708611E}" dt="2022-04-29T10:00:20.021" v="4184" actId="47"/>
        <pc:sldMkLst>
          <pc:docMk/>
          <pc:sldMk cId="4198984013" sldId="343"/>
        </pc:sldMkLst>
        <pc:spChg chg="mod">
          <ac:chgData name="NUNZIO FRANCESCO RICCETTI" userId="72762a81-8fe3-41b3-bfd3-06a36c8aefb9" providerId="ADAL" clId="{B227A3E0-81D4-40E5-938F-EDBF4708611E}" dt="2022-04-26T17:50:15.583" v="3284" actId="27636"/>
          <ac:spMkLst>
            <pc:docMk/>
            <pc:sldMk cId="4198984013" sldId="343"/>
            <ac:spMk id="2" creationId="{1057734B-D02C-4329-9CB3-8B81833A4609}"/>
          </ac:spMkLst>
        </pc:spChg>
        <pc:spChg chg="del">
          <ac:chgData name="NUNZIO FRANCESCO RICCETTI" userId="72762a81-8fe3-41b3-bfd3-06a36c8aefb9" providerId="ADAL" clId="{B227A3E0-81D4-40E5-938F-EDBF4708611E}" dt="2022-04-26T17:50:19.289" v="3285"/>
          <ac:spMkLst>
            <pc:docMk/>
            <pc:sldMk cId="4198984013" sldId="343"/>
            <ac:spMk id="3" creationId="{C081EC52-04E9-4BEB-BE26-5D0C20AB4749}"/>
          </ac:spMkLst>
        </pc:spChg>
        <pc:spChg chg="add mod">
          <ac:chgData name="NUNZIO FRANCESCO RICCETTI" userId="72762a81-8fe3-41b3-bfd3-06a36c8aefb9" providerId="ADAL" clId="{B227A3E0-81D4-40E5-938F-EDBF4708611E}" dt="2022-04-26T17:50:48.040" v="3310" actId="1076"/>
          <ac:spMkLst>
            <pc:docMk/>
            <pc:sldMk cId="4198984013" sldId="343"/>
            <ac:spMk id="5" creationId="{CFC3FACE-DE9F-44A6-9931-EF2BD4CF09BD}"/>
          </ac:spMkLst>
        </pc:spChg>
        <pc:spChg chg="add del mod">
          <ac:chgData name="NUNZIO FRANCESCO RICCETTI" userId="72762a81-8fe3-41b3-bfd3-06a36c8aefb9" providerId="ADAL" clId="{B227A3E0-81D4-40E5-938F-EDBF4708611E}" dt="2022-04-26T17:52:06.546" v="3388" actId="478"/>
          <ac:spMkLst>
            <pc:docMk/>
            <pc:sldMk cId="4198984013" sldId="343"/>
            <ac:spMk id="9" creationId="{215293FE-DD8B-4D33-AD55-4F254BE128B1}"/>
          </ac:spMkLst>
        </pc:spChg>
        <pc:spChg chg="add mod">
          <ac:chgData name="NUNZIO FRANCESCO RICCETTI" userId="72762a81-8fe3-41b3-bfd3-06a36c8aefb9" providerId="ADAL" clId="{B227A3E0-81D4-40E5-938F-EDBF4708611E}" dt="2022-04-26T17:52:39.725" v="3412" actId="1076"/>
          <ac:spMkLst>
            <pc:docMk/>
            <pc:sldMk cId="4198984013" sldId="343"/>
            <ac:spMk id="11" creationId="{60B08FA6-BF06-43E4-A069-13FD764A28A7}"/>
          </ac:spMkLst>
        </pc:spChg>
        <pc:picChg chg="add mod">
          <ac:chgData name="NUNZIO FRANCESCO RICCETTI" userId="72762a81-8fe3-41b3-bfd3-06a36c8aefb9" providerId="ADAL" clId="{B227A3E0-81D4-40E5-938F-EDBF4708611E}" dt="2022-04-26T17:50:32.134" v="3288" actId="1076"/>
          <ac:picMkLst>
            <pc:docMk/>
            <pc:sldMk cId="4198984013" sldId="343"/>
            <ac:picMk id="4" creationId="{F4CB47FD-DCD6-4C5E-9F2E-7BE8A6D998AE}"/>
          </ac:picMkLst>
        </pc:picChg>
        <pc:picChg chg="add del mod">
          <ac:chgData name="NUNZIO FRANCESCO RICCETTI" userId="72762a81-8fe3-41b3-bfd3-06a36c8aefb9" providerId="ADAL" clId="{B227A3E0-81D4-40E5-938F-EDBF4708611E}" dt="2022-04-26T17:52:04.371" v="3386" actId="478"/>
          <ac:picMkLst>
            <pc:docMk/>
            <pc:sldMk cId="4198984013" sldId="343"/>
            <ac:picMk id="6" creationId="{8BCFE797-3E0F-40CD-ACDD-908DF2F4E52A}"/>
          </ac:picMkLst>
        </pc:picChg>
        <pc:picChg chg="add del mod">
          <ac:chgData name="NUNZIO FRANCESCO RICCETTI" userId="72762a81-8fe3-41b3-bfd3-06a36c8aefb9" providerId="ADAL" clId="{B227A3E0-81D4-40E5-938F-EDBF4708611E}" dt="2022-04-26T17:52:07.232" v="3389" actId="478"/>
          <ac:picMkLst>
            <pc:docMk/>
            <pc:sldMk cId="4198984013" sldId="343"/>
            <ac:picMk id="7" creationId="{4A40E357-118B-4A96-976B-2D90B9F05354}"/>
          </ac:picMkLst>
        </pc:picChg>
        <pc:picChg chg="add del mod">
          <ac:chgData name="NUNZIO FRANCESCO RICCETTI" userId="72762a81-8fe3-41b3-bfd3-06a36c8aefb9" providerId="ADAL" clId="{B227A3E0-81D4-40E5-938F-EDBF4708611E}" dt="2022-04-26T17:51:17.207" v="3320" actId="478"/>
          <ac:picMkLst>
            <pc:docMk/>
            <pc:sldMk cId="4198984013" sldId="343"/>
            <ac:picMk id="8" creationId="{7C69FCFC-89C4-40A1-BFEF-50E79FB74069}"/>
          </ac:picMkLst>
        </pc:picChg>
        <pc:picChg chg="add mod">
          <ac:chgData name="NUNZIO FRANCESCO RICCETTI" userId="72762a81-8fe3-41b3-bfd3-06a36c8aefb9" providerId="ADAL" clId="{B227A3E0-81D4-40E5-938F-EDBF4708611E}" dt="2022-04-26T17:52:23.838" v="3391" actId="1076"/>
          <ac:picMkLst>
            <pc:docMk/>
            <pc:sldMk cId="4198984013" sldId="343"/>
            <ac:picMk id="10" creationId="{3CA47F41-63F0-4E8A-8F15-A1B7548BF305}"/>
          </ac:picMkLst>
        </pc:picChg>
      </pc:sldChg>
      <pc:sldChg chg="addSp delSp modSp new del mod">
        <pc:chgData name="NUNZIO FRANCESCO RICCETTI" userId="72762a81-8fe3-41b3-bfd3-06a36c8aefb9" providerId="ADAL" clId="{B227A3E0-81D4-40E5-938F-EDBF4708611E}" dt="2022-04-29T10:00:17.840" v="4183" actId="47"/>
        <pc:sldMkLst>
          <pc:docMk/>
          <pc:sldMk cId="1309290428" sldId="344"/>
        </pc:sldMkLst>
        <pc:spChg chg="mod">
          <ac:chgData name="NUNZIO FRANCESCO RICCETTI" userId="72762a81-8fe3-41b3-bfd3-06a36c8aefb9" providerId="ADAL" clId="{B227A3E0-81D4-40E5-938F-EDBF4708611E}" dt="2022-04-26T17:52:51.743" v="3424" actId="20577"/>
          <ac:spMkLst>
            <pc:docMk/>
            <pc:sldMk cId="1309290428" sldId="344"/>
            <ac:spMk id="2" creationId="{751A37AA-C687-4D06-A74F-D616CE252B6A}"/>
          </ac:spMkLst>
        </pc:spChg>
        <pc:spChg chg="del">
          <ac:chgData name="NUNZIO FRANCESCO RICCETTI" userId="72762a81-8fe3-41b3-bfd3-06a36c8aefb9" providerId="ADAL" clId="{B227A3E0-81D4-40E5-938F-EDBF4708611E}" dt="2022-04-26T17:52:55.984" v="3425"/>
          <ac:spMkLst>
            <pc:docMk/>
            <pc:sldMk cId="1309290428" sldId="344"/>
            <ac:spMk id="3" creationId="{4885CEBE-BEDB-41E4-A0BB-F80F8E59E062}"/>
          </ac:spMkLst>
        </pc:spChg>
        <pc:picChg chg="add mod">
          <ac:chgData name="NUNZIO FRANCESCO RICCETTI" userId="72762a81-8fe3-41b3-bfd3-06a36c8aefb9" providerId="ADAL" clId="{B227A3E0-81D4-40E5-938F-EDBF4708611E}" dt="2022-04-26T17:52:57.486" v="3426" actId="1076"/>
          <ac:picMkLst>
            <pc:docMk/>
            <pc:sldMk cId="1309290428" sldId="344"/>
            <ac:picMk id="4" creationId="{A264AD46-2E70-4F90-9C7C-86CC39579F21}"/>
          </ac:picMkLst>
        </pc:picChg>
        <pc:picChg chg="add mod">
          <ac:chgData name="NUNZIO FRANCESCO RICCETTI" userId="72762a81-8fe3-41b3-bfd3-06a36c8aefb9" providerId="ADAL" clId="{B227A3E0-81D4-40E5-938F-EDBF4708611E}" dt="2022-04-26T17:53:25.804" v="3439" actId="1076"/>
          <ac:picMkLst>
            <pc:docMk/>
            <pc:sldMk cId="1309290428" sldId="344"/>
            <ac:picMk id="5" creationId="{7F9A3072-538F-4588-B03E-90F9E6A2E570}"/>
          </ac:picMkLst>
        </pc:picChg>
        <pc:picChg chg="add mod">
          <ac:chgData name="NUNZIO FRANCESCO RICCETTI" userId="72762a81-8fe3-41b3-bfd3-06a36c8aefb9" providerId="ADAL" clId="{B227A3E0-81D4-40E5-938F-EDBF4708611E}" dt="2022-04-26T17:53:23.709" v="3438" actId="1076"/>
          <ac:picMkLst>
            <pc:docMk/>
            <pc:sldMk cId="1309290428" sldId="344"/>
            <ac:picMk id="6" creationId="{5BF827A4-04CE-4B4A-B44A-C59A93F1DB5F}"/>
          </ac:picMkLst>
        </pc:picChg>
        <pc:picChg chg="add mod">
          <ac:chgData name="NUNZIO FRANCESCO RICCETTI" userId="72762a81-8fe3-41b3-bfd3-06a36c8aefb9" providerId="ADAL" clId="{B227A3E0-81D4-40E5-938F-EDBF4708611E}" dt="2022-04-26T17:53:39.948" v="3445" actId="1076"/>
          <ac:picMkLst>
            <pc:docMk/>
            <pc:sldMk cId="1309290428" sldId="344"/>
            <ac:picMk id="7" creationId="{D6FDF3FF-399A-45E3-B6A7-9670AF3D3AF0}"/>
          </ac:picMkLst>
        </pc:picChg>
      </pc:sldChg>
      <pc:sldChg chg="addSp delSp modSp new del mod">
        <pc:chgData name="NUNZIO FRANCESCO RICCETTI" userId="72762a81-8fe3-41b3-bfd3-06a36c8aefb9" providerId="ADAL" clId="{B227A3E0-81D4-40E5-938F-EDBF4708611E}" dt="2022-04-29T10:00:16.390" v="4182" actId="47"/>
        <pc:sldMkLst>
          <pc:docMk/>
          <pc:sldMk cId="2304942284" sldId="345"/>
        </pc:sldMkLst>
        <pc:spChg chg="mod">
          <ac:chgData name="NUNZIO FRANCESCO RICCETTI" userId="72762a81-8fe3-41b3-bfd3-06a36c8aefb9" providerId="ADAL" clId="{B227A3E0-81D4-40E5-938F-EDBF4708611E}" dt="2022-04-26T17:54:06.045" v="3451" actId="20577"/>
          <ac:spMkLst>
            <pc:docMk/>
            <pc:sldMk cId="2304942284" sldId="345"/>
            <ac:spMk id="2" creationId="{BCDD4C67-8C1C-408E-99D1-D34469E001E8}"/>
          </ac:spMkLst>
        </pc:spChg>
        <pc:spChg chg="del">
          <ac:chgData name="NUNZIO FRANCESCO RICCETTI" userId="72762a81-8fe3-41b3-bfd3-06a36c8aefb9" providerId="ADAL" clId="{B227A3E0-81D4-40E5-938F-EDBF4708611E}" dt="2022-04-26T17:54:22.055" v="3452"/>
          <ac:spMkLst>
            <pc:docMk/>
            <pc:sldMk cId="2304942284" sldId="345"/>
            <ac:spMk id="3" creationId="{BA14152B-5D3A-467F-AD63-84930A2C6A1E}"/>
          </ac:spMkLst>
        </pc:spChg>
        <pc:picChg chg="add mod">
          <ac:chgData name="NUNZIO FRANCESCO RICCETTI" userId="72762a81-8fe3-41b3-bfd3-06a36c8aefb9" providerId="ADAL" clId="{B227A3E0-81D4-40E5-938F-EDBF4708611E}" dt="2022-04-26T17:54:23.492" v="3453" actId="1076"/>
          <ac:picMkLst>
            <pc:docMk/>
            <pc:sldMk cId="2304942284" sldId="345"/>
            <ac:picMk id="4" creationId="{32ECB43C-6924-4E52-8192-771D904ECDC6}"/>
          </ac:picMkLst>
        </pc:picChg>
        <pc:picChg chg="add mod">
          <ac:chgData name="NUNZIO FRANCESCO RICCETTI" userId="72762a81-8fe3-41b3-bfd3-06a36c8aefb9" providerId="ADAL" clId="{B227A3E0-81D4-40E5-938F-EDBF4708611E}" dt="2022-04-26T17:54:51.827" v="3465" actId="1076"/>
          <ac:picMkLst>
            <pc:docMk/>
            <pc:sldMk cId="2304942284" sldId="345"/>
            <ac:picMk id="5" creationId="{64D962D8-36AA-43A6-BE06-3257EA717722}"/>
          </ac:picMkLst>
        </pc:picChg>
        <pc:picChg chg="add mod">
          <ac:chgData name="NUNZIO FRANCESCO RICCETTI" userId="72762a81-8fe3-41b3-bfd3-06a36c8aefb9" providerId="ADAL" clId="{B227A3E0-81D4-40E5-938F-EDBF4708611E}" dt="2022-04-26T17:54:50.834" v="3464" actId="1076"/>
          <ac:picMkLst>
            <pc:docMk/>
            <pc:sldMk cId="2304942284" sldId="345"/>
            <ac:picMk id="6" creationId="{8712CC34-F23D-413C-BC15-D007B2E56932}"/>
          </ac:picMkLst>
        </pc:picChg>
        <pc:picChg chg="add mod">
          <ac:chgData name="NUNZIO FRANCESCO RICCETTI" userId="72762a81-8fe3-41b3-bfd3-06a36c8aefb9" providerId="ADAL" clId="{B227A3E0-81D4-40E5-938F-EDBF4708611E}" dt="2022-04-26T17:54:53.235" v="3466" actId="1076"/>
          <ac:picMkLst>
            <pc:docMk/>
            <pc:sldMk cId="2304942284" sldId="345"/>
            <ac:picMk id="7" creationId="{6DA0FC83-35DC-42F6-A00E-C846398CBA7D}"/>
          </ac:picMkLst>
        </pc:picChg>
      </pc:sldChg>
      <pc:sldChg chg="addSp delSp modSp new del mod">
        <pc:chgData name="NUNZIO FRANCESCO RICCETTI" userId="72762a81-8fe3-41b3-bfd3-06a36c8aefb9" providerId="ADAL" clId="{B227A3E0-81D4-40E5-938F-EDBF4708611E}" dt="2022-04-29T10:00:14.168" v="4181" actId="47"/>
        <pc:sldMkLst>
          <pc:docMk/>
          <pc:sldMk cId="1112435881" sldId="346"/>
        </pc:sldMkLst>
        <pc:spChg chg="mod">
          <ac:chgData name="NUNZIO FRANCESCO RICCETTI" userId="72762a81-8fe3-41b3-bfd3-06a36c8aefb9" providerId="ADAL" clId="{B227A3E0-81D4-40E5-938F-EDBF4708611E}" dt="2022-04-26T17:55:22.139" v="3477" actId="1076"/>
          <ac:spMkLst>
            <pc:docMk/>
            <pc:sldMk cId="1112435881" sldId="346"/>
            <ac:spMk id="2" creationId="{270C7173-9CE0-4552-BE7C-1F4C716725B1}"/>
          </ac:spMkLst>
        </pc:spChg>
        <pc:spChg chg="del">
          <ac:chgData name="NUNZIO FRANCESCO RICCETTI" userId="72762a81-8fe3-41b3-bfd3-06a36c8aefb9" providerId="ADAL" clId="{B227A3E0-81D4-40E5-938F-EDBF4708611E}" dt="2022-04-26T17:55:14.325" v="3473"/>
          <ac:spMkLst>
            <pc:docMk/>
            <pc:sldMk cId="1112435881" sldId="346"/>
            <ac:spMk id="3" creationId="{A777F1A2-2F75-48E5-A8DD-13A5ED7843B5}"/>
          </ac:spMkLst>
        </pc:spChg>
        <pc:picChg chg="add mod">
          <ac:chgData name="NUNZIO FRANCESCO RICCETTI" userId="72762a81-8fe3-41b3-bfd3-06a36c8aefb9" providerId="ADAL" clId="{B227A3E0-81D4-40E5-938F-EDBF4708611E}" dt="2022-04-26T17:55:23.578" v="3478" actId="1076"/>
          <ac:picMkLst>
            <pc:docMk/>
            <pc:sldMk cId="1112435881" sldId="346"/>
            <ac:picMk id="4" creationId="{20DCD1CA-B805-459D-BF03-07C2275AA67C}"/>
          </ac:picMkLst>
        </pc:picChg>
        <pc:picChg chg="add mod">
          <ac:chgData name="NUNZIO FRANCESCO RICCETTI" userId="72762a81-8fe3-41b3-bfd3-06a36c8aefb9" providerId="ADAL" clId="{B227A3E0-81D4-40E5-938F-EDBF4708611E}" dt="2022-04-26T17:55:29.947" v="3480" actId="1076"/>
          <ac:picMkLst>
            <pc:docMk/>
            <pc:sldMk cId="1112435881" sldId="346"/>
            <ac:picMk id="5" creationId="{86F673FA-593A-4FDF-B9C4-183C9AAD720A}"/>
          </ac:picMkLst>
        </pc:picChg>
        <pc:picChg chg="add mod">
          <ac:chgData name="NUNZIO FRANCESCO RICCETTI" userId="72762a81-8fe3-41b3-bfd3-06a36c8aefb9" providerId="ADAL" clId="{B227A3E0-81D4-40E5-938F-EDBF4708611E}" dt="2022-04-26T17:55:34.763" v="3482" actId="1076"/>
          <ac:picMkLst>
            <pc:docMk/>
            <pc:sldMk cId="1112435881" sldId="346"/>
            <ac:picMk id="6" creationId="{BCD5B88E-F9DC-4809-B3D5-3B8323560911}"/>
          </ac:picMkLst>
        </pc:picChg>
      </pc:sldChg>
      <pc:sldChg chg="addSp delSp modSp new mod">
        <pc:chgData name="NUNZIO FRANCESCO RICCETTI" userId="72762a81-8fe3-41b3-bfd3-06a36c8aefb9" providerId="ADAL" clId="{B227A3E0-81D4-40E5-938F-EDBF4708611E}" dt="2022-04-26T17:55:45.556" v="3491"/>
        <pc:sldMkLst>
          <pc:docMk/>
          <pc:sldMk cId="1801793424" sldId="347"/>
        </pc:sldMkLst>
        <pc:spChg chg="mod">
          <ac:chgData name="NUNZIO FRANCESCO RICCETTI" userId="72762a81-8fe3-41b3-bfd3-06a36c8aefb9" providerId="ADAL" clId="{B227A3E0-81D4-40E5-938F-EDBF4708611E}" dt="2022-04-26T17:55:41.383" v="3490" actId="20577"/>
          <ac:spMkLst>
            <pc:docMk/>
            <pc:sldMk cId="1801793424" sldId="347"/>
            <ac:spMk id="2" creationId="{26211551-3045-4A1C-811C-4853E4CD6F22}"/>
          </ac:spMkLst>
        </pc:spChg>
        <pc:spChg chg="del">
          <ac:chgData name="NUNZIO FRANCESCO RICCETTI" userId="72762a81-8fe3-41b3-bfd3-06a36c8aefb9" providerId="ADAL" clId="{B227A3E0-81D4-40E5-938F-EDBF4708611E}" dt="2022-04-26T17:55:45.556" v="3491"/>
          <ac:spMkLst>
            <pc:docMk/>
            <pc:sldMk cId="1801793424" sldId="347"/>
            <ac:spMk id="3" creationId="{661AA3EA-06E0-4821-A33B-E13FB633AB7C}"/>
          </ac:spMkLst>
        </pc:spChg>
        <pc:picChg chg="add mod">
          <ac:chgData name="NUNZIO FRANCESCO RICCETTI" userId="72762a81-8fe3-41b3-bfd3-06a36c8aefb9" providerId="ADAL" clId="{B227A3E0-81D4-40E5-938F-EDBF4708611E}" dt="2022-04-26T17:55:45.556" v="3491"/>
          <ac:picMkLst>
            <pc:docMk/>
            <pc:sldMk cId="1801793424" sldId="347"/>
            <ac:picMk id="4" creationId="{37146097-20AE-4854-9BB5-18D81F68DE02}"/>
          </ac:picMkLst>
        </pc:picChg>
      </pc:sldChg>
      <pc:sldChg chg="addSp delSp modSp new del mod">
        <pc:chgData name="NUNZIO FRANCESCO RICCETTI" userId="72762a81-8fe3-41b3-bfd3-06a36c8aefb9" providerId="ADAL" clId="{B227A3E0-81D4-40E5-938F-EDBF4708611E}" dt="2022-04-29T10:00:10.224" v="4180" actId="47"/>
        <pc:sldMkLst>
          <pc:docMk/>
          <pc:sldMk cId="2303768779" sldId="348"/>
        </pc:sldMkLst>
        <pc:spChg chg="mod">
          <ac:chgData name="NUNZIO FRANCESCO RICCETTI" userId="72762a81-8fe3-41b3-bfd3-06a36c8aefb9" providerId="ADAL" clId="{B227A3E0-81D4-40E5-938F-EDBF4708611E}" dt="2022-04-26T17:56:08.237" v="3499" actId="20577"/>
          <ac:spMkLst>
            <pc:docMk/>
            <pc:sldMk cId="2303768779" sldId="348"/>
            <ac:spMk id="2" creationId="{E533C924-1166-405F-8F6D-AF8D5D0F47C5}"/>
          </ac:spMkLst>
        </pc:spChg>
        <pc:spChg chg="del">
          <ac:chgData name="NUNZIO FRANCESCO RICCETTI" userId="72762a81-8fe3-41b3-bfd3-06a36c8aefb9" providerId="ADAL" clId="{B227A3E0-81D4-40E5-938F-EDBF4708611E}" dt="2022-04-26T17:56:14.329" v="3500"/>
          <ac:spMkLst>
            <pc:docMk/>
            <pc:sldMk cId="2303768779" sldId="348"/>
            <ac:spMk id="3" creationId="{49B8575E-ADA4-4288-9E4A-6989A4486B0C}"/>
          </ac:spMkLst>
        </pc:spChg>
        <pc:picChg chg="add mod">
          <ac:chgData name="NUNZIO FRANCESCO RICCETTI" userId="72762a81-8fe3-41b3-bfd3-06a36c8aefb9" providerId="ADAL" clId="{B227A3E0-81D4-40E5-938F-EDBF4708611E}" dt="2022-04-26T17:56:23.226" v="3504" actId="14100"/>
          <ac:picMkLst>
            <pc:docMk/>
            <pc:sldMk cId="2303768779" sldId="348"/>
            <ac:picMk id="4" creationId="{90493E0C-25E8-4AD0-83E3-F399F9737CCE}"/>
          </ac:picMkLst>
        </pc:picChg>
      </pc:sldChg>
      <pc:sldChg chg="addSp delSp modSp new del mod">
        <pc:chgData name="NUNZIO FRANCESCO RICCETTI" userId="72762a81-8fe3-41b3-bfd3-06a36c8aefb9" providerId="ADAL" clId="{B227A3E0-81D4-40E5-938F-EDBF4708611E}" dt="2022-04-29T10:00:09.371" v="4179" actId="47"/>
        <pc:sldMkLst>
          <pc:docMk/>
          <pc:sldMk cId="2338769196" sldId="349"/>
        </pc:sldMkLst>
        <pc:spChg chg="mod">
          <ac:chgData name="NUNZIO FRANCESCO RICCETTI" userId="72762a81-8fe3-41b3-bfd3-06a36c8aefb9" providerId="ADAL" clId="{B227A3E0-81D4-40E5-938F-EDBF4708611E}" dt="2022-04-26T17:56:36.568" v="3512" actId="20577"/>
          <ac:spMkLst>
            <pc:docMk/>
            <pc:sldMk cId="2338769196" sldId="349"/>
            <ac:spMk id="2" creationId="{54C9AE31-EB5B-4937-98B5-4965FB3E7360}"/>
          </ac:spMkLst>
        </pc:spChg>
        <pc:spChg chg="del">
          <ac:chgData name="NUNZIO FRANCESCO RICCETTI" userId="72762a81-8fe3-41b3-bfd3-06a36c8aefb9" providerId="ADAL" clId="{B227A3E0-81D4-40E5-938F-EDBF4708611E}" dt="2022-04-26T17:56:42.153" v="3513"/>
          <ac:spMkLst>
            <pc:docMk/>
            <pc:sldMk cId="2338769196" sldId="349"/>
            <ac:spMk id="3" creationId="{333F9BA7-AB6F-4C74-B44C-201B2D164FFD}"/>
          </ac:spMkLst>
        </pc:spChg>
        <pc:picChg chg="add mod">
          <ac:chgData name="NUNZIO FRANCESCO RICCETTI" userId="72762a81-8fe3-41b3-bfd3-06a36c8aefb9" providerId="ADAL" clId="{B227A3E0-81D4-40E5-938F-EDBF4708611E}" dt="2022-04-26T17:56:49.394" v="3517" actId="1076"/>
          <ac:picMkLst>
            <pc:docMk/>
            <pc:sldMk cId="2338769196" sldId="349"/>
            <ac:picMk id="4" creationId="{FB518B97-74B6-418B-99DE-CD2522543C63}"/>
          </ac:picMkLst>
        </pc:picChg>
        <pc:picChg chg="add mod">
          <ac:chgData name="NUNZIO FRANCESCO RICCETTI" userId="72762a81-8fe3-41b3-bfd3-06a36c8aefb9" providerId="ADAL" clId="{B227A3E0-81D4-40E5-938F-EDBF4708611E}" dt="2022-04-26T17:56:58.225" v="3521" actId="1076"/>
          <ac:picMkLst>
            <pc:docMk/>
            <pc:sldMk cId="2338769196" sldId="349"/>
            <ac:picMk id="5" creationId="{75465534-B794-4F1D-A289-EF797ECBF591}"/>
          </ac:picMkLst>
        </pc:picChg>
      </pc:sldChg>
      <pc:sldChg chg="addSp delSp modSp new del mod">
        <pc:chgData name="NUNZIO FRANCESCO RICCETTI" userId="72762a81-8fe3-41b3-bfd3-06a36c8aefb9" providerId="ADAL" clId="{B227A3E0-81D4-40E5-938F-EDBF4708611E}" dt="2022-04-29T10:00:08.335" v="4178" actId="47"/>
        <pc:sldMkLst>
          <pc:docMk/>
          <pc:sldMk cId="2049334185" sldId="350"/>
        </pc:sldMkLst>
        <pc:spChg chg="mod">
          <ac:chgData name="NUNZIO FRANCESCO RICCETTI" userId="72762a81-8fe3-41b3-bfd3-06a36c8aefb9" providerId="ADAL" clId="{B227A3E0-81D4-40E5-938F-EDBF4708611E}" dt="2022-04-26T17:57:11.115" v="3529" actId="20577"/>
          <ac:spMkLst>
            <pc:docMk/>
            <pc:sldMk cId="2049334185" sldId="350"/>
            <ac:spMk id="2" creationId="{16ECDDEA-7152-44C3-AD3F-B309DC745B89}"/>
          </ac:spMkLst>
        </pc:spChg>
        <pc:spChg chg="del">
          <ac:chgData name="NUNZIO FRANCESCO RICCETTI" userId="72762a81-8fe3-41b3-bfd3-06a36c8aefb9" providerId="ADAL" clId="{B227A3E0-81D4-40E5-938F-EDBF4708611E}" dt="2022-04-26T17:57:15.890" v="3530"/>
          <ac:spMkLst>
            <pc:docMk/>
            <pc:sldMk cId="2049334185" sldId="350"/>
            <ac:spMk id="3" creationId="{7A9EBD6D-16CE-4F5E-BC5E-1B6E47F4237A}"/>
          </ac:spMkLst>
        </pc:spChg>
        <pc:picChg chg="add mod">
          <ac:chgData name="NUNZIO FRANCESCO RICCETTI" userId="72762a81-8fe3-41b3-bfd3-06a36c8aefb9" providerId="ADAL" clId="{B227A3E0-81D4-40E5-938F-EDBF4708611E}" dt="2022-04-26T17:57:17.713" v="3531" actId="1076"/>
          <ac:picMkLst>
            <pc:docMk/>
            <pc:sldMk cId="2049334185" sldId="350"/>
            <ac:picMk id="4" creationId="{71182B9E-34F8-4076-9CEB-D1E88EDEB5E9}"/>
          </ac:picMkLst>
        </pc:picChg>
        <pc:picChg chg="add mod">
          <ac:chgData name="NUNZIO FRANCESCO RICCETTI" userId="72762a81-8fe3-41b3-bfd3-06a36c8aefb9" providerId="ADAL" clId="{B227A3E0-81D4-40E5-938F-EDBF4708611E}" dt="2022-04-26T17:57:23.001" v="3535" actId="1076"/>
          <ac:picMkLst>
            <pc:docMk/>
            <pc:sldMk cId="2049334185" sldId="350"/>
            <ac:picMk id="5" creationId="{CBAD5136-FF54-4B74-9DD8-5FF7C6393D24}"/>
          </ac:picMkLst>
        </pc:picChg>
      </pc:sldChg>
      <pc:sldChg chg="addSp delSp modSp new del mod">
        <pc:chgData name="NUNZIO FRANCESCO RICCETTI" userId="72762a81-8fe3-41b3-bfd3-06a36c8aefb9" providerId="ADAL" clId="{B227A3E0-81D4-40E5-938F-EDBF4708611E}" dt="2022-04-29T10:00:07.162" v="4177" actId="47"/>
        <pc:sldMkLst>
          <pc:docMk/>
          <pc:sldMk cId="3545305318" sldId="351"/>
        </pc:sldMkLst>
        <pc:spChg chg="mod">
          <ac:chgData name="NUNZIO FRANCESCO RICCETTI" userId="72762a81-8fe3-41b3-bfd3-06a36c8aefb9" providerId="ADAL" clId="{B227A3E0-81D4-40E5-938F-EDBF4708611E}" dt="2022-04-26T17:58:18.520" v="3576" actId="1076"/>
          <ac:spMkLst>
            <pc:docMk/>
            <pc:sldMk cId="3545305318" sldId="351"/>
            <ac:spMk id="2" creationId="{55FA588F-FDDB-4D24-B118-225618F415C5}"/>
          </ac:spMkLst>
        </pc:spChg>
        <pc:spChg chg="del">
          <ac:chgData name="NUNZIO FRANCESCO RICCETTI" userId="72762a81-8fe3-41b3-bfd3-06a36c8aefb9" providerId="ADAL" clId="{B227A3E0-81D4-40E5-938F-EDBF4708611E}" dt="2022-04-26T17:57:41.595" v="3556"/>
          <ac:spMkLst>
            <pc:docMk/>
            <pc:sldMk cId="3545305318" sldId="351"/>
            <ac:spMk id="3" creationId="{BF710683-9868-4F99-940E-31F98AFC1671}"/>
          </ac:spMkLst>
        </pc:spChg>
        <pc:spChg chg="add mod">
          <ac:chgData name="NUNZIO FRANCESCO RICCETTI" userId="72762a81-8fe3-41b3-bfd3-06a36c8aefb9" providerId="ADAL" clId="{B227A3E0-81D4-40E5-938F-EDBF4708611E}" dt="2022-04-26T17:58:21.600" v="3577" actId="1076"/>
          <ac:spMkLst>
            <pc:docMk/>
            <pc:sldMk cId="3545305318" sldId="351"/>
            <ac:spMk id="7" creationId="{2279055B-92DA-4CB2-9C32-DD2125A8C28C}"/>
          </ac:spMkLst>
        </pc:spChg>
        <pc:spChg chg="add mod">
          <ac:chgData name="NUNZIO FRANCESCO RICCETTI" userId="72762a81-8fe3-41b3-bfd3-06a36c8aefb9" providerId="ADAL" clId="{B227A3E0-81D4-40E5-938F-EDBF4708611E}" dt="2022-04-26T17:58:32.191" v="3590" actId="20577"/>
          <ac:spMkLst>
            <pc:docMk/>
            <pc:sldMk cId="3545305318" sldId="351"/>
            <ac:spMk id="8" creationId="{E1B205F4-2F82-476D-AB2E-465D99E15DA7}"/>
          </ac:spMkLst>
        </pc:spChg>
        <pc:spChg chg="add mod">
          <ac:chgData name="NUNZIO FRANCESCO RICCETTI" userId="72762a81-8fe3-41b3-bfd3-06a36c8aefb9" providerId="ADAL" clId="{B227A3E0-81D4-40E5-938F-EDBF4708611E}" dt="2022-04-26T17:58:47.583" v="3599" actId="1076"/>
          <ac:spMkLst>
            <pc:docMk/>
            <pc:sldMk cId="3545305318" sldId="351"/>
            <ac:spMk id="9" creationId="{7E58712C-F716-4382-B28F-43B2AFE30DFF}"/>
          </ac:spMkLst>
        </pc:spChg>
        <pc:picChg chg="add mod">
          <ac:chgData name="NUNZIO FRANCESCO RICCETTI" userId="72762a81-8fe3-41b3-bfd3-06a36c8aefb9" providerId="ADAL" clId="{B227A3E0-81D4-40E5-938F-EDBF4708611E}" dt="2022-04-26T17:57:47.920" v="3558" actId="14100"/>
          <ac:picMkLst>
            <pc:docMk/>
            <pc:sldMk cId="3545305318" sldId="351"/>
            <ac:picMk id="4" creationId="{8AEF52D6-8C8C-4FBA-BE46-DB5A936F39A6}"/>
          </ac:picMkLst>
        </pc:picChg>
        <pc:picChg chg="add mod">
          <ac:chgData name="NUNZIO FRANCESCO RICCETTI" userId="72762a81-8fe3-41b3-bfd3-06a36c8aefb9" providerId="ADAL" clId="{B227A3E0-81D4-40E5-938F-EDBF4708611E}" dt="2022-04-26T17:57:54.224" v="3562" actId="1076"/>
          <ac:picMkLst>
            <pc:docMk/>
            <pc:sldMk cId="3545305318" sldId="351"/>
            <ac:picMk id="5" creationId="{C08E034B-2EC8-4527-894F-4844F629F347}"/>
          </ac:picMkLst>
        </pc:picChg>
        <pc:picChg chg="add mod">
          <ac:chgData name="NUNZIO FRANCESCO RICCETTI" userId="72762a81-8fe3-41b3-bfd3-06a36c8aefb9" providerId="ADAL" clId="{B227A3E0-81D4-40E5-938F-EDBF4708611E}" dt="2022-04-26T17:58:02.232" v="3565" actId="14100"/>
          <ac:picMkLst>
            <pc:docMk/>
            <pc:sldMk cId="3545305318" sldId="351"/>
            <ac:picMk id="6" creationId="{3E064DCE-E2FF-406C-9E7B-21D220DB3E84}"/>
          </ac:picMkLst>
        </pc:picChg>
      </pc:sldChg>
    </pc:docChg>
  </pc:docChgLst>
  <pc:docChgLst>
    <pc:chgData name="NUNZIO FRANCESCO RICCETTI" userId="S::n.riccetti@studenti.unina.it::72762a81-8fe3-41b3-bfd3-06a36c8aefb9" providerId="AD" clId="Web-{B537B32D-9148-496D-8F31-90091FDF0378}"/>
    <pc:docChg chg="modSld">
      <pc:chgData name="NUNZIO FRANCESCO RICCETTI" userId="S::n.riccetti@studenti.unina.it::72762a81-8fe3-41b3-bfd3-06a36c8aefb9" providerId="AD" clId="Web-{B537B32D-9148-496D-8F31-90091FDF0378}" dt="2022-05-18T14:21:15.090" v="19" actId="20577"/>
      <pc:docMkLst>
        <pc:docMk/>
      </pc:docMkLst>
      <pc:sldChg chg="modSp">
        <pc:chgData name="NUNZIO FRANCESCO RICCETTI" userId="S::n.riccetti@studenti.unina.it::72762a81-8fe3-41b3-bfd3-06a36c8aefb9" providerId="AD" clId="Web-{B537B32D-9148-496D-8F31-90091FDF0378}" dt="2022-05-18T14:20:22.634" v="1" actId="20577"/>
        <pc:sldMkLst>
          <pc:docMk/>
          <pc:sldMk cId="605139302" sldId="261"/>
        </pc:sldMkLst>
        <pc:spChg chg="mod">
          <ac:chgData name="NUNZIO FRANCESCO RICCETTI" userId="S::n.riccetti@studenti.unina.it::72762a81-8fe3-41b3-bfd3-06a36c8aefb9" providerId="AD" clId="Web-{B537B32D-9148-496D-8F31-90091FDF0378}" dt="2022-05-18T14:20:22.634" v="1" actId="20577"/>
          <ac:spMkLst>
            <pc:docMk/>
            <pc:sldMk cId="605139302" sldId="261"/>
            <ac:spMk id="3" creationId="{E992E66B-8BBD-4E97-BB7C-25512955F9B2}"/>
          </ac:spMkLst>
        </pc:spChg>
      </pc:sldChg>
      <pc:sldChg chg="modSp">
        <pc:chgData name="NUNZIO FRANCESCO RICCETTI" userId="S::n.riccetti@studenti.unina.it::72762a81-8fe3-41b3-bfd3-06a36c8aefb9" providerId="AD" clId="Web-{B537B32D-9148-496D-8F31-90091FDF0378}" dt="2022-05-18T14:21:15.090" v="19" actId="20577"/>
        <pc:sldMkLst>
          <pc:docMk/>
          <pc:sldMk cId="489182182" sldId="263"/>
        </pc:sldMkLst>
        <pc:spChg chg="mod">
          <ac:chgData name="NUNZIO FRANCESCO RICCETTI" userId="S::n.riccetti@studenti.unina.it::72762a81-8fe3-41b3-bfd3-06a36c8aefb9" providerId="AD" clId="Web-{B537B32D-9148-496D-8F31-90091FDF0378}" dt="2022-05-18T14:21:15.090" v="19" actId="20577"/>
          <ac:spMkLst>
            <pc:docMk/>
            <pc:sldMk cId="489182182" sldId="263"/>
            <ac:spMk id="4" creationId="{B0A0CB93-81C3-4EFD-9396-85ED76C23DD8}"/>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it-IT"/>
              <a:t>Fare clic per modificare lo stile del titolo dello schema</a:t>
            </a:r>
            <a:endParaRPr lang="en-US"/>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it-IT"/>
              <a:t>Fare clic per modificare lo stile del sottotitolo dello schema</a:t>
            </a:r>
            <a:endParaRPr lang="en-US"/>
          </a:p>
        </p:txBody>
      </p:sp>
      <p:sp>
        <p:nvSpPr>
          <p:cNvPr id="4" name="Date Placeholder 3"/>
          <p:cNvSpPr>
            <a:spLocks noGrp="1"/>
          </p:cNvSpPr>
          <p:nvPr>
            <p:ph type="dt" sz="half" idx="10"/>
          </p:nvPr>
        </p:nvSpPr>
        <p:spPr/>
        <p:txBody>
          <a:bodyPr/>
          <a:lstStyle/>
          <a:p>
            <a:fld id="{35E1DF97-73BD-4DEC-B396-0606BCBBFBDF}" type="datetimeFigureOut">
              <a:rPr lang="it-IT" smtClean="0"/>
              <a:t>18/05/2022</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12BCFBF3-BF0A-489B-B39B-828AE13FF60D}" type="slidenum">
              <a:rPr lang="it-IT" smtClean="0"/>
              <a:t>‹N›</a:t>
            </a:fld>
            <a:endParaRPr lang="it-IT"/>
          </a:p>
        </p:txBody>
      </p:sp>
    </p:spTree>
    <p:extLst>
      <p:ext uri="{BB962C8B-B14F-4D97-AF65-F5344CB8AC3E}">
        <p14:creationId xmlns:p14="http://schemas.microsoft.com/office/powerpoint/2010/main" val="19380553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magine panoramica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it-IT"/>
              <a:t>Fare clic per modificare lo stile del titolo dello schema</a:t>
            </a:r>
            <a:endParaRPr lang="en-US"/>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it-IT"/>
              <a:t>Fare clic sull'icona per inserire un'immagine</a:t>
            </a:r>
            <a:endParaRPr lang="en-US"/>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35E1DF97-73BD-4DEC-B396-0606BCBBFBDF}" type="datetimeFigureOut">
              <a:rPr lang="it-IT" smtClean="0"/>
              <a:t>18/05/2022</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12BCFBF3-BF0A-489B-B39B-828AE13FF60D}" type="slidenum">
              <a:rPr lang="it-IT" smtClean="0"/>
              <a:t>‹N›</a:t>
            </a:fld>
            <a:endParaRPr lang="it-IT"/>
          </a:p>
        </p:txBody>
      </p:sp>
    </p:spTree>
    <p:extLst>
      <p:ext uri="{BB962C8B-B14F-4D97-AF65-F5344CB8AC3E}">
        <p14:creationId xmlns:p14="http://schemas.microsoft.com/office/powerpoint/2010/main" val="36800029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olo e sottotitolo">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it-IT"/>
              <a:t>Fare clic per modificare lo stile del titolo dello schema</a:t>
            </a:r>
            <a:endParaRPr lang="en-US"/>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35E1DF97-73BD-4DEC-B396-0606BCBBFBDF}" type="datetimeFigureOut">
              <a:rPr lang="it-IT" smtClean="0"/>
              <a:t>18/05/2022</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12BCFBF3-BF0A-489B-B39B-828AE13FF60D}" type="slidenum">
              <a:rPr lang="it-IT" smtClean="0"/>
              <a:t>‹N›</a:t>
            </a:fld>
            <a:endParaRPr lang="it-IT"/>
          </a:p>
        </p:txBody>
      </p:sp>
    </p:spTree>
    <p:extLst>
      <p:ext uri="{BB962C8B-B14F-4D97-AF65-F5344CB8AC3E}">
        <p14:creationId xmlns:p14="http://schemas.microsoft.com/office/powerpoint/2010/main" val="16605614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zione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it-IT"/>
              <a:t>Fare clic per modificare lo stile del titolo dello schema</a:t>
            </a:r>
            <a:endParaRPr lang="en-US"/>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it-IT"/>
              <a:t>Fare clic per modificare gli stili del testo dello schema</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35E1DF97-73BD-4DEC-B396-0606BCBBFBDF}" type="datetimeFigureOut">
              <a:rPr lang="it-IT" smtClean="0"/>
              <a:t>18/05/2022</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12BCFBF3-BF0A-489B-B39B-828AE13FF60D}" type="slidenum">
              <a:rPr lang="it-IT" smtClean="0"/>
              <a:t>‹N›</a:t>
            </a:fld>
            <a:endParaRPr lang="it-IT"/>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a:t>”</a:t>
            </a:r>
          </a:p>
        </p:txBody>
      </p:sp>
    </p:spTree>
    <p:extLst>
      <p:ext uri="{BB962C8B-B14F-4D97-AF65-F5344CB8AC3E}">
        <p14:creationId xmlns:p14="http://schemas.microsoft.com/office/powerpoint/2010/main" val="116711942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cheda nome">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it-IT"/>
              <a:t>Fare clic per modificare lo stile del titolo dello schema</a:t>
            </a:r>
            <a:endParaRPr lang="en-US"/>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35E1DF97-73BD-4DEC-B396-0606BCBBFBDF}" type="datetimeFigureOut">
              <a:rPr lang="it-IT" smtClean="0"/>
              <a:t>18/05/2022</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12BCFBF3-BF0A-489B-B39B-828AE13FF60D}" type="slidenum">
              <a:rPr lang="it-IT" smtClean="0"/>
              <a:t>‹N›</a:t>
            </a:fld>
            <a:endParaRPr lang="it-IT"/>
          </a:p>
        </p:txBody>
      </p:sp>
    </p:spTree>
    <p:extLst>
      <p:ext uri="{BB962C8B-B14F-4D97-AF65-F5344CB8AC3E}">
        <p14:creationId xmlns:p14="http://schemas.microsoft.com/office/powerpoint/2010/main" val="11124052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onn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it-IT"/>
              <a:t>Fare clic per modificare lo stile del titolo dello schema</a:t>
            </a:r>
            <a:endParaRPr lang="en-US"/>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35E1DF97-73BD-4DEC-B396-0606BCBBFBDF}" type="datetimeFigureOut">
              <a:rPr lang="it-IT" smtClean="0"/>
              <a:t>18/05/2022</a:t>
            </a:fld>
            <a:endParaRPr lang="it-IT"/>
          </a:p>
        </p:txBody>
      </p:sp>
      <p:sp>
        <p:nvSpPr>
          <p:cNvPr id="4"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12BCFBF3-BF0A-489B-B39B-828AE13FF60D}" type="slidenum">
              <a:rPr lang="it-IT" smtClean="0"/>
              <a:t>‹N›</a:t>
            </a:fld>
            <a:endParaRPr lang="it-IT"/>
          </a:p>
        </p:txBody>
      </p:sp>
    </p:spTree>
    <p:extLst>
      <p:ext uri="{BB962C8B-B14F-4D97-AF65-F5344CB8AC3E}">
        <p14:creationId xmlns:p14="http://schemas.microsoft.com/office/powerpoint/2010/main" val="176440488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colonne immagin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it-IT"/>
              <a:t>Fare clic per modificare lo stile del titolo dello schema</a:t>
            </a:r>
            <a:endParaRPr lang="en-US"/>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it-IT"/>
              <a:t>Fare clic sull'icona per inserire un'immagine</a:t>
            </a:r>
            <a:endParaRPr lang="en-US"/>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it-IT"/>
              <a:t>Fare clic sull'icona per inserire un'immagine</a:t>
            </a:r>
            <a:endParaRPr lang="en-US"/>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it-IT"/>
              <a:t>Fare clic sull'icona per inserire un'immagine</a:t>
            </a:r>
            <a:endParaRPr lang="en-US"/>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35E1DF97-73BD-4DEC-B396-0606BCBBFBDF}" type="datetimeFigureOut">
              <a:rPr lang="it-IT" smtClean="0"/>
              <a:t>18/05/2022</a:t>
            </a:fld>
            <a:endParaRPr lang="it-IT"/>
          </a:p>
        </p:txBody>
      </p:sp>
      <p:sp>
        <p:nvSpPr>
          <p:cNvPr id="4"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12BCFBF3-BF0A-489B-B39B-828AE13FF60D}" type="slidenum">
              <a:rPr lang="it-IT" smtClean="0"/>
              <a:t>‹N›</a:t>
            </a:fld>
            <a:endParaRPr lang="it-IT"/>
          </a:p>
        </p:txBody>
      </p:sp>
    </p:spTree>
    <p:extLst>
      <p:ext uri="{BB962C8B-B14F-4D97-AF65-F5344CB8AC3E}">
        <p14:creationId xmlns:p14="http://schemas.microsoft.com/office/powerpoint/2010/main" val="259826977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a:p>
        </p:txBody>
      </p:sp>
      <p:sp>
        <p:nvSpPr>
          <p:cNvPr id="3" name="Vertical Text Placeholder 2"/>
          <p:cNvSpPr>
            <a:spLocks noGrp="1"/>
          </p:cNvSpPr>
          <p:nvPr>
            <p:ph type="body" orient="vert" idx="1"/>
          </p:nvPr>
        </p:nvSpPr>
        <p:spPr/>
        <p:txBody>
          <a:bodyPr vert="eaVert" anchor="t" anchorCtr="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4" name="Date Placeholder 3"/>
          <p:cNvSpPr>
            <a:spLocks noGrp="1"/>
          </p:cNvSpPr>
          <p:nvPr>
            <p:ph type="dt" sz="half" idx="10"/>
          </p:nvPr>
        </p:nvSpPr>
        <p:spPr/>
        <p:txBody>
          <a:bodyPr/>
          <a:lstStyle/>
          <a:p>
            <a:fld id="{35E1DF97-73BD-4DEC-B396-0606BCBBFBDF}" type="datetimeFigureOut">
              <a:rPr lang="it-IT" smtClean="0"/>
              <a:t>18/05/2022</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12BCFBF3-BF0A-489B-B39B-828AE13FF60D}" type="slidenum">
              <a:rPr lang="it-IT" smtClean="0"/>
              <a:t>‹N›</a:t>
            </a:fld>
            <a:endParaRPr lang="it-IT"/>
          </a:p>
        </p:txBody>
      </p:sp>
    </p:spTree>
    <p:extLst>
      <p:ext uri="{BB962C8B-B14F-4D97-AF65-F5344CB8AC3E}">
        <p14:creationId xmlns:p14="http://schemas.microsoft.com/office/powerpoint/2010/main" val="426268602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it-IT"/>
              <a:t>Fare clic per modificare lo stile del titolo dello schema</a:t>
            </a:r>
            <a:endParaRPr lang="en-US"/>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4" name="Date Placeholder 3"/>
          <p:cNvSpPr>
            <a:spLocks noGrp="1"/>
          </p:cNvSpPr>
          <p:nvPr>
            <p:ph type="dt" sz="half" idx="10"/>
          </p:nvPr>
        </p:nvSpPr>
        <p:spPr/>
        <p:txBody>
          <a:bodyPr/>
          <a:lstStyle/>
          <a:p>
            <a:fld id="{35E1DF97-73BD-4DEC-B396-0606BCBBFBDF}" type="datetimeFigureOut">
              <a:rPr lang="it-IT" smtClean="0"/>
              <a:t>18/05/2022</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12BCFBF3-BF0A-489B-B39B-828AE13FF60D}" type="slidenum">
              <a:rPr lang="it-IT" smtClean="0"/>
              <a:t>‹N›</a:t>
            </a:fld>
            <a:endParaRPr lang="it-IT"/>
          </a:p>
        </p:txBody>
      </p:sp>
    </p:spTree>
    <p:extLst>
      <p:ext uri="{BB962C8B-B14F-4D97-AF65-F5344CB8AC3E}">
        <p14:creationId xmlns:p14="http://schemas.microsoft.com/office/powerpoint/2010/main" val="19584199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a:p>
        </p:txBody>
      </p:sp>
      <p:sp>
        <p:nvSpPr>
          <p:cNvPr id="3" name="Content Placeholder 2"/>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7" name="Date Placeholder 3"/>
          <p:cNvSpPr>
            <a:spLocks noGrp="1"/>
          </p:cNvSpPr>
          <p:nvPr>
            <p:ph type="dt" sz="half" idx="10"/>
          </p:nvPr>
        </p:nvSpPr>
        <p:spPr/>
        <p:txBody>
          <a:bodyPr/>
          <a:lstStyle/>
          <a:p>
            <a:fld id="{35E1DF97-73BD-4DEC-B396-0606BCBBFBDF}" type="datetimeFigureOut">
              <a:rPr lang="it-IT" smtClean="0"/>
              <a:t>18/05/2022</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12BCFBF3-BF0A-489B-B39B-828AE13FF60D}" type="slidenum">
              <a:rPr lang="it-IT" smtClean="0"/>
              <a:t>‹N›</a:t>
            </a:fld>
            <a:endParaRPr lang="it-IT"/>
          </a:p>
        </p:txBody>
      </p:sp>
    </p:spTree>
    <p:extLst>
      <p:ext uri="{BB962C8B-B14F-4D97-AF65-F5344CB8AC3E}">
        <p14:creationId xmlns:p14="http://schemas.microsoft.com/office/powerpoint/2010/main" val="3751854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it-IT"/>
              <a:t>Fare clic per modificare lo stile del titolo dello schema</a:t>
            </a:r>
            <a:endParaRPr lang="en-US"/>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35E1DF97-73BD-4DEC-B396-0606BCBBFBDF}" type="datetimeFigureOut">
              <a:rPr lang="it-IT" smtClean="0"/>
              <a:t>18/05/2022</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12BCFBF3-BF0A-489B-B39B-828AE13FF60D}" type="slidenum">
              <a:rPr lang="it-IT" smtClean="0"/>
              <a:t>‹N›</a:t>
            </a:fld>
            <a:endParaRPr lang="it-IT"/>
          </a:p>
        </p:txBody>
      </p:sp>
    </p:spTree>
    <p:extLst>
      <p:ext uri="{BB962C8B-B14F-4D97-AF65-F5344CB8AC3E}">
        <p14:creationId xmlns:p14="http://schemas.microsoft.com/office/powerpoint/2010/main" val="41307459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5" name="Date Placeholder 4"/>
          <p:cNvSpPr>
            <a:spLocks noGrp="1"/>
          </p:cNvSpPr>
          <p:nvPr>
            <p:ph type="dt" sz="half" idx="10"/>
          </p:nvPr>
        </p:nvSpPr>
        <p:spPr/>
        <p:txBody>
          <a:bodyPr/>
          <a:lstStyle/>
          <a:p>
            <a:fld id="{35E1DF97-73BD-4DEC-B396-0606BCBBFBDF}" type="datetimeFigureOut">
              <a:rPr lang="it-IT" smtClean="0"/>
              <a:t>18/05/2022</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12BCFBF3-BF0A-489B-B39B-828AE13FF60D}" type="slidenum">
              <a:rPr lang="it-IT" smtClean="0"/>
              <a:t>‹N›</a:t>
            </a:fld>
            <a:endParaRPr lang="it-IT"/>
          </a:p>
        </p:txBody>
      </p:sp>
    </p:spTree>
    <p:extLst>
      <p:ext uri="{BB962C8B-B14F-4D97-AF65-F5344CB8AC3E}">
        <p14:creationId xmlns:p14="http://schemas.microsoft.com/office/powerpoint/2010/main" val="1746773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it-IT"/>
              <a:t>Fare clic per modificare lo stile del titolo dello schema</a:t>
            </a:r>
            <a:endParaRPr lang="en-US"/>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7" name="Date Placeholder 6"/>
          <p:cNvSpPr>
            <a:spLocks noGrp="1"/>
          </p:cNvSpPr>
          <p:nvPr>
            <p:ph type="dt" sz="half" idx="10"/>
          </p:nvPr>
        </p:nvSpPr>
        <p:spPr/>
        <p:txBody>
          <a:bodyPr/>
          <a:lstStyle/>
          <a:p>
            <a:fld id="{35E1DF97-73BD-4DEC-B396-0606BCBBFBDF}" type="datetimeFigureOut">
              <a:rPr lang="it-IT" smtClean="0"/>
              <a:t>18/05/2022</a:t>
            </a:fld>
            <a:endParaRPr lang="it-IT"/>
          </a:p>
        </p:txBody>
      </p:sp>
      <p:sp>
        <p:nvSpPr>
          <p:cNvPr id="8" name="Footer Placeholder 7"/>
          <p:cNvSpPr>
            <a:spLocks noGrp="1"/>
          </p:cNvSpPr>
          <p:nvPr>
            <p:ph type="ftr" sz="quarter" idx="11"/>
          </p:nvPr>
        </p:nvSpPr>
        <p:spPr/>
        <p:txBody>
          <a:bodyPr/>
          <a:lstStyle/>
          <a:p>
            <a:endParaRPr lang="it-IT"/>
          </a:p>
        </p:txBody>
      </p:sp>
      <p:sp>
        <p:nvSpPr>
          <p:cNvPr id="9" name="Slide Number Placeholder 8"/>
          <p:cNvSpPr>
            <a:spLocks noGrp="1"/>
          </p:cNvSpPr>
          <p:nvPr>
            <p:ph type="sldNum" sz="quarter" idx="12"/>
          </p:nvPr>
        </p:nvSpPr>
        <p:spPr/>
        <p:txBody>
          <a:bodyPr/>
          <a:lstStyle/>
          <a:p>
            <a:fld id="{12BCFBF3-BF0A-489B-B39B-828AE13FF60D}" type="slidenum">
              <a:rPr lang="it-IT" smtClean="0"/>
              <a:t>‹N›</a:t>
            </a:fld>
            <a:endParaRPr lang="it-IT"/>
          </a:p>
        </p:txBody>
      </p:sp>
    </p:spTree>
    <p:extLst>
      <p:ext uri="{BB962C8B-B14F-4D97-AF65-F5344CB8AC3E}">
        <p14:creationId xmlns:p14="http://schemas.microsoft.com/office/powerpoint/2010/main" val="385667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a:p>
        </p:txBody>
      </p:sp>
      <p:sp>
        <p:nvSpPr>
          <p:cNvPr id="7" name="Date Placeholder 2"/>
          <p:cNvSpPr>
            <a:spLocks noGrp="1"/>
          </p:cNvSpPr>
          <p:nvPr>
            <p:ph type="dt" sz="half" idx="10"/>
          </p:nvPr>
        </p:nvSpPr>
        <p:spPr/>
        <p:txBody>
          <a:bodyPr/>
          <a:lstStyle/>
          <a:p>
            <a:fld id="{35E1DF97-73BD-4DEC-B396-0606BCBBFBDF}" type="datetimeFigureOut">
              <a:rPr lang="it-IT" smtClean="0"/>
              <a:t>18/05/2022</a:t>
            </a:fld>
            <a:endParaRPr lang="it-IT"/>
          </a:p>
        </p:txBody>
      </p:sp>
      <p:sp>
        <p:nvSpPr>
          <p:cNvPr id="5" name="Footer Placeholder 3"/>
          <p:cNvSpPr>
            <a:spLocks noGrp="1"/>
          </p:cNvSpPr>
          <p:nvPr>
            <p:ph type="ftr" sz="quarter" idx="11"/>
          </p:nvPr>
        </p:nvSpPr>
        <p:spPr/>
        <p:txBody>
          <a:bodyPr/>
          <a:lstStyle/>
          <a:p>
            <a:endParaRPr lang="it-IT"/>
          </a:p>
        </p:txBody>
      </p:sp>
      <p:sp>
        <p:nvSpPr>
          <p:cNvPr id="6" name="Slide Number Placeholder 4"/>
          <p:cNvSpPr>
            <a:spLocks noGrp="1"/>
          </p:cNvSpPr>
          <p:nvPr>
            <p:ph type="sldNum" sz="quarter" idx="12"/>
          </p:nvPr>
        </p:nvSpPr>
        <p:spPr/>
        <p:txBody>
          <a:bodyPr/>
          <a:lstStyle/>
          <a:p>
            <a:fld id="{12BCFBF3-BF0A-489B-B39B-828AE13FF60D}" type="slidenum">
              <a:rPr lang="it-IT" smtClean="0"/>
              <a:t>‹N›</a:t>
            </a:fld>
            <a:endParaRPr lang="it-IT"/>
          </a:p>
        </p:txBody>
      </p:sp>
    </p:spTree>
    <p:extLst>
      <p:ext uri="{BB962C8B-B14F-4D97-AF65-F5344CB8AC3E}">
        <p14:creationId xmlns:p14="http://schemas.microsoft.com/office/powerpoint/2010/main" val="24634996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35E1DF97-73BD-4DEC-B396-0606BCBBFBDF}" type="datetimeFigureOut">
              <a:rPr lang="it-IT" smtClean="0"/>
              <a:t>18/05/2022</a:t>
            </a:fld>
            <a:endParaRPr lang="it-IT"/>
          </a:p>
        </p:txBody>
      </p:sp>
      <p:sp>
        <p:nvSpPr>
          <p:cNvPr id="5" name="Footer Placeholder 2"/>
          <p:cNvSpPr>
            <a:spLocks noGrp="1"/>
          </p:cNvSpPr>
          <p:nvPr>
            <p:ph type="ftr" sz="quarter" idx="11"/>
          </p:nvPr>
        </p:nvSpPr>
        <p:spPr/>
        <p:txBody>
          <a:bodyPr/>
          <a:lstStyle/>
          <a:p>
            <a:endParaRPr lang="it-IT"/>
          </a:p>
        </p:txBody>
      </p:sp>
      <p:sp>
        <p:nvSpPr>
          <p:cNvPr id="6" name="Slide Number Placeholder 3"/>
          <p:cNvSpPr>
            <a:spLocks noGrp="1"/>
          </p:cNvSpPr>
          <p:nvPr>
            <p:ph type="sldNum" sz="quarter" idx="12"/>
          </p:nvPr>
        </p:nvSpPr>
        <p:spPr/>
        <p:txBody>
          <a:bodyPr/>
          <a:lstStyle/>
          <a:p>
            <a:fld id="{12BCFBF3-BF0A-489B-B39B-828AE13FF60D}" type="slidenum">
              <a:rPr lang="it-IT" smtClean="0"/>
              <a:t>‹N›</a:t>
            </a:fld>
            <a:endParaRPr lang="it-IT"/>
          </a:p>
        </p:txBody>
      </p:sp>
    </p:spTree>
    <p:extLst>
      <p:ext uri="{BB962C8B-B14F-4D97-AF65-F5344CB8AC3E}">
        <p14:creationId xmlns:p14="http://schemas.microsoft.com/office/powerpoint/2010/main" val="13142830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it-IT"/>
              <a:t>Fare clic per modificare lo stile del titolo dello schema</a:t>
            </a:r>
            <a:endParaRPr lang="en-US"/>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7" name="Date Placeholder 4"/>
          <p:cNvSpPr>
            <a:spLocks noGrp="1"/>
          </p:cNvSpPr>
          <p:nvPr>
            <p:ph type="dt" sz="half" idx="10"/>
          </p:nvPr>
        </p:nvSpPr>
        <p:spPr/>
        <p:txBody>
          <a:bodyPr/>
          <a:lstStyle/>
          <a:p>
            <a:fld id="{35E1DF97-73BD-4DEC-B396-0606BCBBFBDF}" type="datetimeFigureOut">
              <a:rPr lang="it-IT" smtClean="0"/>
              <a:t>18/05/2022</a:t>
            </a:fld>
            <a:endParaRPr lang="it-IT"/>
          </a:p>
        </p:txBody>
      </p:sp>
      <p:sp>
        <p:nvSpPr>
          <p:cNvPr id="5" name="Footer Placeholder 5"/>
          <p:cNvSpPr>
            <a:spLocks noGrp="1"/>
          </p:cNvSpPr>
          <p:nvPr>
            <p:ph type="ftr" sz="quarter" idx="11"/>
          </p:nvPr>
        </p:nvSpPr>
        <p:spPr/>
        <p:txBody>
          <a:bodyPr/>
          <a:lstStyle/>
          <a:p>
            <a:endParaRPr lang="it-IT"/>
          </a:p>
        </p:txBody>
      </p:sp>
      <p:sp>
        <p:nvSpPr>
          <p:cNvPr id="6" name="Slide Number Placeholder 6"/>
          <p:cNvSpPr>
            <a:spLocks noGrp="1"/>
          </p:cNvSpPr>
          <p:nvPr>
            <p:ph type="sldNum" sz="quarter" idx="12"/>
          </p:nvPr>
        </p:nvSpPr>
        <p:spPr/>
        <p:txBody>
          <a:bodyPr/>
          <a:lstStyle/>
          <a:p>
            <a:fld id="{12BCFBF3-BF0A-489B-B39B-828AE13FF60D}" type="slidenum">
              <a:rPr lang="it-IT" smtClean="0"/>
              <a:t>‹N›</a:t>
            </a:fld>
            <a:endParaRPr lang="it-IT"/>
          </a:p>
        </p:txBody>
      </p:sp>
    </p:spTree>
    <p:extLst>
      <p:ext uri="{BB962C8B-B14F-4D97-AF65-F5344CB8AC3E}">
        <p14:creationId xmlns:p14="http://schemas.microsoft.com/office/powerpoint/2010/main" val="16959722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it-IT"/>
              <a:t>Fare clic per modificare lo stile del titolo dello schema</a:t>
            </a:r>
            <a:endParaRPr lang="en-US"/>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it-IT"/>
              <a:t>Fare clic sull'icona per inserire un'immagine</a:t>
            </a:r>
            <a:endParaRPr lang="en-US"/>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35E1DF97-73BD-4DEC-B396-0606BCBBFBDF}" type="datetimeFigureOut">
              <a:rPr lang="it-IT" smtClean="0"/>
              <a:t>18/05/2022</a:t>
            </a:fld>
            <a:endParaRPr lang="it-IT"/>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2BCFBF3-BF0A-489B-B39B-828AE13FF60D}" type="slidenum">
              <a:rPr lang="it-IT" smtClean="0"/>
              <a:t>‹N›</a:t>
            </a:fld>
            <a:endParaRPr lang="it-IT"/>
          </a:p>
        </p:txBody>
      </p:sp>
    </p:spTree>
    <p:extLst>
      <p:ext uri="{BB962C8B-B14F-4D97-AF65-F5344CB8AC3E}">
        <p14:creationId xmlns:p14="http://schemas.microsoft.com/office/powerpoint/2010/main" val="9682448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it-IT"/>
              <a:t>Fare clic per modificare lo stile del titolo dello schema</a:t>
            </a:r>
            <a:endParaRPr lang="en-US"/>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35E1DF97-73BD-4DEC-B396-0606BCBBFBDF}" type="datetimeFigureOut">
              <a:rPr lang="it-IT" smtClean="0"/>
              <a:t>18/05/2022</a:t>
            </a:fld>
            <a:endParaRPr lang="it-IT"/>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it-IT"/>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12BCFBF3-BF0A-489B-B39B-828AE13FF60D}" type="slidenum">
              <a:rPr lang="it-IT" smtClean="0"/>
              <a:t>‹N›</a:t>
            </a:fld>
            <a:endParaRPr lang="it-IT"/>
          </a:p>
        </p:txBody>
      </p:sp>
    </p:spTree>
    <p:extLst>
      <p:ext uri="{BB962C8B-B14F-4D97-AF65-F5344CB8AC3E}">
        <p14:creationId xmlns:p14="http://schemas.microsoft.com/office/powerpoint/2010/main" val="3701825423"/>
      </p:ext>
    </p:extLst>
  </p:cSld>
  <p:clrMap bg1="dk1" tx1="lt1" bg2="dk2" tx2="lt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 id="2147483768" r:id="rId12"/>
    <p:sldLayoutId id="2147483769" r:id="rId13"/>
    <p:sldLayoutId id="2147483770" r:id="rId14"/>
    <p:sldLayoutId id="2147483771" r:id="rId15"/>
    <p:sldLayoutId id="2147483772" r:id="rId16"/>
    <p:sldLayoutId id="2147483773"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33.xml.rels><?xml version="1.0" encoding="UTF-8" standalone="yes"?>
<Relationships xmlns="http://schemas.openxmlformats.org/package/2006/relationships"><Relationship Id="rId3" Type="http://schemas.openxmlformats.org/officeDocument/2006/relationships/hyperlink" Target="http://gmail.com" TargetMode="External"/><Relationship Id="rId2" Type="http://schemas.openxmlformats.org/officeDocument/2006/relationships/hyperlink" Target="http://anysite.com" TargetMode="Externa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3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4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6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 Id="rId5" Type="http://schemas.openxmlformats.org/officeDocument/2006/relationships/image" Target="../media/image65.png"/><Relationship Id="rId4" Type="http://schemas.openxmlformats.org/officeDocument/2006/relationships/image" Target="../media/image64.png"/></Relationships>
</file>

<file path=ppt/slides/_rels/slide6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6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hyperlink" Target="https://34.200.175.161/auth/admin" TargetMode="Externa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79.jpeg"/><Relationship Id="rId4" Type="http://schemas.openxmlformats.org/officeDocument/2006/relationships/image" Target="../media/image78.png"/></Relationships>
</file>

<file path=ppt/slides/_rels/slide77.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8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0.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89.svg"/><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C8A3C342-1D03-412F-8DD3-BF519E8E0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2" name="Titolo 1">
            <a:extLst>
              <a:ext uri="{FF2B5EF4-FFF2-40B4-BE49-F238E27FC236}">
                <a16:creationId xmlns:a16="http://schemas.microsoft.com/office/drawing/2014/main" id="{9963D461-80F4-3571-C8F7-D8A41E98ECC3}"/>
              </a:ext>
            </a:extLst>
          </p:cNvPr>
          <p:cNvSpPr>
            <a:spLocks noGrp="1"/>
          </p:cNvSpPr>
          <p:nvPr>
            <p:ph type="title"/>
          </p:nvPr>
        </p:nvSpPr>
        <p:spPr>
          <a:xfrm>
            <a:off x="463679" y="324343"/>
            <a:ext cx="6188190" cy="1441396"/>
          </a:xfrm>
        </p:spPr>
        <p:txBody>
          <a:bodyPr vert="horz" lIns="91440" tIns="45720" rIns="91440" bIns="45720" rtlCol="0" anchor="t">
            <a:normAutofit/>
          </a:bodyPr>
          <a:lstStyle/>
          <a:p>
            <a:r>
              <a:rPr lang="en-US">
                <a:solidFill>
                  <a:srgbClr val="EBEBEB"/>
                </a:solidFill>
              </a:rPr>
              <a:t>MESSA IN SICUREZZA DI UNA REACT APP</a:t>
            </a:r>
          </a:p>
        </p:txBody>
      </p:sp>
      <p:sp>
        <p:nvSpPr>
          <p:cNvPr id="5" name="Titolo 1">
            <a:extLst>
              <a:ext uri="{FF2B5EF4-FFF2-40B4-BE49-F238E27FC236}">
                <a16:creationId xmlns:a16="http://schemas.microsoft.com/office/drawing/2014/main" id="{215B176A-62D8-E4E5-DC44-5B6EF2CD2A4C}"/>
              </a:ext>
            </a:extLst>
          </p:cNvPr>
          <p:cNvSpPr txBox="1">
            <a:spLocks/>
          </p:cNvSpPr>
          <p:nvPr/>
        </p:nvSpPr>
        <p:spPr>
          <a:xfrm>
            <a:off x="304800" y="1986455"/>
            <a:ext cx="6924712" cy="4388945"/>
          </a:xfrm>
          <a:prstGeom prst="rect">
            <a:avLst/>
          </a:prstGeom>
        </p:spPr>
        <p:txBody>
          <a:bodyPr vert="horz" lIns="91440" tIns="45720" rIns="91440" bIns="45720" rtlCol="0">
            <a:normAutofit fontScale="92500" lnSpcReduction="10000"/>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nSpc>
                <a:spcPct val="90000"/>
              </a:lnSpc>
              <a:spcBef>
                <a:spcPts val="1000"/>
              </a:spcBef>
              <a:buClr>
                <a:schemeClr val="bg2">
                  <a:lumMod val="40000"/>
                  <a:lumOff val="60000"/>
                </a:schemeClr>
              </a:buClr>
              <a:buSzPct val="80000"/>
            </a:pPr>
            <a:r>
              <a:rPr lang="en-US" sz="1200">
                <a:solidFill>
                  <a:srgbClr val="FFFFFF"/>
                </a:solidFill>
              </a:rPr>
              <a:t>Il </a:t>
            </a:r>
            <a:r>
              <a:rPr lang="en-US" sz="1200" err="1">
                <a:solidFill>
                  <a:srgbClr val="FFFFFF"/>
                </a:solidFill>
              </a:rPr>
              <a:t>progetto</a:t>
            </a:r>
            <a:r>
              <a:rPr lang="en-US" sz="1200">
                <a:solidFill>
                  <a:srgbClr val="FFFFFF"/>
                </a:solidFill>
              </a:rPr>
              <a:t> in </a:t>
            </a:r>
            <a:r>
              <a:rPr lang="en-US" sz="1200" err="1">
                <a:solidFill>
                  <a:srgbClr val="FFFFFF"/>
                </a:solidFill>
              </a:rPr>
              <a:t>questione</a:t>
            </a:r>
            <a:r>
              <a:rPr lang="en-US" sz="1200">
                <a:solidFill>
                  <a:srgbClr val="FFFFFF"/>
                </a:solidFill>
              </a:rPr>
              <a:t> ha come </a:t>
            </a:r>
            <a:r>
              <a:rPr lang="en-US" sz="1200" err="1">
                <a:solidFill>
                  <a:srgbClr val="FFFFFF"/>
                </a:solidFill>
              </a:rPr>
              <a:t>finalità</a:t>
            </a:r>
            <a:r>
              <a:rPr lang="en-US" sz="1200">
                <a:solidFill>
                  <a:srgbClr val="FFFFFF"/>
                </a:solidFill>
              </a:rPr>
              <a:t> la </a:t>
            </a:r>
            <a:r>
              <a:rPr lang="en-US" sz="1200" err="1">
                <a:solidFill>
                  <a:srgbClr val="FFFFFF"/>
                </a:solidFill>
              </a:rPr>
              <a:t>totale</a:t>
            </a:r>
            <a:r>
              <a:rPr lang="en-US" sz="1200">
                <a:solidFill>
                  <a:srgbClr val="FFFFFF"/>
                </a:solidFill>
              </a:rPr>
              <a:t> </a:t>
            </a:r>
            <a:r>
              <a:rPr lang="en-US" sz="1200" err="1">
                <a:solidFill>
                  <a:srgbClr val="FFFFFF"/>
                </a:solidFill>
              </a:rPr>
              <a:t>messa</a:t>
            </a:r>
            <a:r>
              <a:rPr lang="en-US" sz="1200">
                <a:solidFill>
                  <a:srgbClr val="FFFFFF"/>
                </a:solidFill>
              </a:rPr>
              <a:t> in </a:t>
            </a:r>
            <a:r>
              <a:rPr lang="en-US" sz="1200" err="1">
                <a:solidFill>
                  <a:srgbClr val="FFFFFF"/>
                </a:solidFill>
              </a:rPr>
              <a:t>sicurezza</a:t>
            </a:r>
            <a:r>
              <a:rPr lang="en-US" sz="1200">
                <a:solidFill>
                  <a:srgbClr val="FFFFFF"/>
                </a:solidFill>
              </a:rPr>
              <a:t> di </a:t>
            </a:r>
            <a:r>
              <a:rPr lang="en-US" sz="1200" err="1">
                <a:solidFill>
                  <a:srgbClr val="FFFFFF"/>
                </a:solidFill>
              </a:rPr>
              <a:t>una</a:t>
            </a:r>
            <a:r>
              <a:rPr lang="en-US" sz="1200">
                <a:solidFill>
                  <a:srgbClr val="FFFFFF"/>
                </a:solidFill>
              </a:rPr>
              <a:t> web app </a:t>
            </a:r>
            <a:r>
              <a:rPr lang="en-US" sz="1200" err="1">
                <a:solidFill>
                  <a:srgbClr val="FFFFFF"/>
                </a:solidFill>
              </a:rPr>
              <a:t>sviluppata</a:t>
            </a:r>
            <a:r>
              <a:rPr lang="en-US" sz="1200">
                <a:solidFill>
                  <a:srgbClr val="FFFFFF"/>
                </a:solidFill>
              </a:rPr>
              <a:t> con </a:t>
            </a:r>
            <a:r>
              <a:rPr lang="en-US" sz="1200" err="1">
                <a:solidFill>
                  <a:srgbClr val="FFFFFF"/>
                </a:solidFill>
              </a:rPr>
              <a:t>l’utilizzo</a:t>
            </a:r>
            <a:r>
              <a:rPr lang="en-US" sz="1200">
                <a:solidFill>
                  <a:srgbClr val="FFFFFF"/>
                </a:solidFill>
              </a:rPr>
              <a:t> del framework di </a:t>
            </a:r>
            <a:r>
              <a:rPr lang="en-US" sz="1200" err="1">
                <a:solidFill>
                  <a:srgbClr val="FFFFFF"/>
                </a:solidFill>
              </a:rPr>
              <a:t>sviluppo</a:t>
            </a:r>
            <a:r>
              <a:rPr lang="en-US" sz="1200">
                <a:solidFill>
                  <a:srgbClr val="FFFFFF"/>
                </a:solidFill>
              </a:rPr>
              <a:t> ReactJS.</a:t>
            </a:r>
          </a:p>
          <a:p>
            <a:pPr>
              <a:lnSpc>
                <a:spcPct val="90000"/>
              </a:lnSpc>
              <a:spcBef>
                <a:spcPts val="1000"/>
              </a:spcBef>
              <a:buClr>
                <a:schemeClr val="bg2">
                  <a:lumMod val="40000"/>
                  <a:lumOff val="60000"/>
                </a:schemeClr>
              </a:buClr>
              <a:buSzPct val="80000"/>
              <a:buFont typeface="Wingdings 3" charset="2"/>
              <a:buChar char=""/>
            </a:pPr>
            <a:endParaRPr lang="en-US" sz="1200">
              <a:solidFill>
                <a:srgbClr val="FFFFFF"/>
              </a:solidFill>
            </a:endParaRPr>
          </a:p>
          <a:p>
            <a:pPr>
              <a:lnSpc>
                <a:spcPct val="90000"/>
              </a:lnSpc>
              <a:spcBef>
                <a:spcPts val="1000"/>
              </a:spcBef>
              <a:buClr>
                <a:schemeClr val="bg2">
                  <a:lumMod val="40000"/>
                  <a:lumOff val="60000"/>
                </a:schemeClr>
              </a:buClr>
              <a:buSzPct val="80000"/>
            </a:pPr>
            <a:r>
              <a:rPr lang="en-US" sz="1200">
                <a:solidFill>
                  <a:srgbClr val="FFFFFF"/>
                </a:solidFill>
              </a:rPr>
              <a:t>Per la </a:t>
            </a:r>
            <a:r>
              <a:rPr lang="en-US" sz="1200" err="1">
                <a:solidFill>
                  <a:srgbClr val="FFFFFF"/>
                </a:solidFill>
              </a:rPr>
              <a:t>creazione</a:t>
            </a:r>
            <a:r>
              <a:rPr lang="en-US" sz="1200">
                <a:solidFill>
                  <a:srgbClr val="FFFFFF"/>
                </a:solidFill>
              </a:rPr>
              <a:t>, </a:t>
            </a:r>
            <a:r>
              <a:rPr lang="en-US" sz="1200" err="1">
                <a:solidFill>
                  <a:srgbClr val="FFFFFF"/>
                </a:solidFill>
              </a:rPr>
              <a:t>sviluppo</a:t>
            </a:r>
            <a:r>
              <a:rPr lang="en-US" sz="1200">
                <a:solidFill>
                  <a:srgbClr val="FFFFFF"/>
                </a:solidFill>
              </a:rPr>
              <a:t>, </a:t>
            </a:r>
            <a:r>
              <a:rPr lang="en-US" sz="1200" err="1">
                <a:solidFill>
                  <a:srgbClr val="FFFFFF"/>
                </a:solidFill>
              </a:rPr>
              <a:t>analisi</a:t>
            </a:r>
            <a:r>
              <a:rPr lang="en-US" sz="1200">
                <a:solidFill>
                  <a:srgbClr val="FFFFFF"/>
                </a:solidFill>
              </a:rPr>
              <a:t> e, </a:t>
            </a:r>
            <a:r>
              <a:rPr lang="en-US" sz="1200" err="1">
                <a:solidFill>
                  <a:srgbClr val="FFFFFF"/>
                </a:solidFill>
              </a:rPr>
              <a:t>infine</a:t>
            </a:r>
            <a:r>
              <a:rPr lang="en-US" sz="1200">
                <a:solidFill>
                  <a:srgbClr val="FFFFFF"/>
                </a:solidFill>
              </a:rPr>
              <a:t>, deploy </a:t>
            </a:r>
            <a:r>
              <a:rPr lang="en-US" sz="1200" err="1">
                <a:solidFill>
                  <a:srgbClr val="FFFFFF"/>
                </a:solidFill>
              </a:rPr>
              <a:t>sono</a:t>
            </a:r>
            <a:r>
              <a:rPr lang="en-US" sz="1200">
                <a:solidFill>
                  <a:srgbClr val="FFFFFF"/>
                </a:solidFill>
              </a:rPr>
              <a:t> </a:t>
            </a:r>
            <a:r>
              <a:rPr lang="en-US" sz="1200" err="1">
                <a:solidFill>
                  <a:srgbClr val="FFFFFF"/>
                </a:solidFill>
              </a:rPr>
              <a:t>stati</a:t>
            </a:r>
            <a:r>
              <a:rPr lang="en-US" sz="1200">
                <a:solidFill>
                  <a:srgbClr val="FFFFFF"/>
                </a:solidFill>
              </a:rPr>
              <a:t> </a:t>
            </a:r>
            <a:r>
              <a:rPr lang="en-US" sz="1200" err="1">
                <a:solidFill>
                  <a:srgbClr val="FFFFFF"/>
                </a:solidFill>
              </a:rPr>
              <a:t>adoperati</a:t>
            </a:r>
            <a:r>
              <a:rPr lang="en-US" sz="1200">
                <a:solidFill>
                  <a:srgbClr val="FFFFFF"/>
                </a:solidFill>
              </a:rPr>
              <a:t> </a:t>
            </a:r>
            <a:r>
              <a:rPr lang="en-US" sz="1200" err="1">
                <a:solidFill>
                  <a:srgbClr val="FFFFFF"/>
                </a:solidFill>
              </a:rPr>
              <a:t>i</a:t>
            </a:r>
            <a:r>
              <a:rPr lang="en-US" sz="1200">
                <a:solidFill>
                  <a:srgbClr val="FFFFFF"/>
                </a:solidFill>
              </a:rPr>
              <a:t> </a:t>
            </a:r>
            <a:r>
              <a:rPr lang="en-US" sz="1200" err="1">
                <a:solidFill>
                  <a:srgbClr val="FFFFFF"/>
                </a:solidFill>
              </a:rPr>
              <a:t>seguenti</a:t>
            </a:r>
            <a:r>
              <a:rPr lang="en-US" sz="1200">
                <a:solidFill>
                  <a:srgbClr val="FFFFFF"/>
                </a:solidFill>
              </a:rPr>
              <a:t> </a:t>
            </a:r>
            <a:r>
              <a:rPr lang="en-US" sz="1200" err="1">
                <a:solidFill>
                  <a:srgbClr val="FFFFFF"/>
                </a:solidFill>
              </a:rPr>
              <a:t>servizi</a:t>
            </a:r>
            <a:r>
              <a:rPr lang="en-US" sz="1200">
                <a:solidFill>
                  <a:srgbClr val="FFFFFF"/>
                </a:solidFill>
              </a:rPr>
              <a:t>:</a:t>
            </a:r>
          </a:p>
          <a:p>
            <a:pPr marL="285750" indent="-285750">
              <a:lnSpc>
                <a:spcPct val="90000"/>
              </a:lnSpc>
              <a:spcBef>
                <a:spcPts val="1000"/>
              </a:spcBef>
              <a:buClr>
                <a:schemeClr val="bg2">
                  <a:lumMod val="40000"/>
                  <a:lumOff val="60000"/>
                </a:schemeClr>
              </a:buClr>
              <a:buSzPct val="80000"/>
              <a:buFont typeface="Wingdings 3" charset="2"/>
              <a:buChar char=""/>
            </a:pPr>
            <a:r>
              <a:rPr lang="en-US" sz="1200">
                <a:solidFill>
                  <a:srgbClr val="FFFFFF"/>
                </a:solidFill>
              </a:rPr>
              <a:t>Amazon Web Services (</a:t>
            </a:r>
            <a:r>
              <a:rPr lang="en-US" sz="1200" err="1">
                <a:solidFill>
                  <a:srgbClr val="FFFFFF"/>
                </a:solidFill>
              </a:rPr>
              <a:t>Instanze</a:t>
            </a:r>
            <a:r>
              <a:rPr lang="en-US" sz="1200">
                <a:solidFill>
                  <a:srgbClr val="FFFFFF"/>
                </a:solidFill>
              </a:rPr>
              <a:t> EC2, RDS, KMS);</a:t>
            </a:r>
          </a:p>
          <a:p>
            <a:pPr marL="285750" indent="-285750">
              <a:lnSpc>
                <a:spcPct val="90000"/>
              </a:lnSpc>
              <a:spcBef>
                <a:spcPts val="1000"/>
              </a:spcBef>
              <a:buClr>
                <a:schemeClr val="bg2">
                  <a:lumMod val="40000"/>
                  <a:lumOff val="60000"/>
                </a:schemeClr>
              </a:buClr>
              <a:buSzPct val="80000"/>
              <a:buFont typeface="Wingdings 3" charset="2"/>
              <a:buChar char=""/>
            </a:pPr>
            <a:r>
              <a:rPr lang="en-US" sz="1200">
                <a:solidFill>
                  <a:srgbClr val="FFFFFF"/>
                </a:solidFill>
              </a:rPr>
              <a:t>NodeJS;</a:t>
            </a:r>
          </a:p>
          <a:p>
            <a:pPr marL="285750" indent="-285750">
              <a:lnSpc>
                <a:spcPct val="90000"/>
              </a:lnSpc>
              <a:spcBef>
                <a:spcPts val="1000"/>
              </a:spcBef>
              <a:buClr>
                <a:schemeClr val="bg2">
                  <a:lumMod val="40000"/>
                  <a:lumOff val="60000"/>
                </a:schemeClr>
              </a:buClr>
              <a:buSzPct val="80000"/>
              <a:buFont typeface="Wingdings 3" charset="2"/>
              <a:buChar char=""/>
            </a:pPr>
            <a:r>
              <a:rPr lang="en-US" sz="1200" err="1">
                <a:solidFill>
                  <a:srgbClr val="FFFFFF"/>
                </a:solidFill>
              </a:rPr>
              <a:t>Keycloak</a:t>
            </a:r>
            <a:r>
              <a:rPr lang="en-US" sz="1200">
                <a:solidFill>
                  <a:srgbClr val="FFFFFF"/>
                </a:solidFill>
              </a:rPr>
              <a:t>;</a:t>
            </a:r>
          </a:p>
          <a:p>
            <a:pPr marL="285750" indent="-285750">
              <a:lnSpc>
                <a:spcPct val="90000"/>
              </a:lnSpc>
              <a:spcBef>
                <a:spcPts val="1000"/>
              </a:spcBef>
              <a:buClr>
                <a:schemeClr val="bg2">
                  <a:lumMod val="40000"/>
                  <a:lumOff val="60000"/>
                </a:schemeClr>
              </a:buClr>
              <a:buSzPct val="80000"/>
              <a:buFont typeface="Wingdings 3" charset="2"/>
              <a:buChar char=""/>
            </a:pPr>
            <a:r>
              <a:rPr lang="en-US" sz="1200">
                <a:solidFill>
                  <a:srgbClr val="FFFFFF"/>
                </a:solidFill>
              </a:rPr>
              <a:t>ReactJS;</a:t>
            </a:r>
          </a:p>
          <a:p>
            <a:pPr marL="285750" indent="-285750">
              <a:lnSpc>
                <a:spcPct val="90000"/>
              </a:lnSpc>
              <a:spcBef>
                <a:spcPts val="1000"/>
              </a:spcBef>
              <a:buClr>
                <a:schemeClr val="bg2">
                  <a:lumMod val="40000"/>
                  <a:lumOff val="60000"/>
                </a:schemeClr>
              </a:buClr>
              <a:buSzPct val="80000"/>
              <a:buFont typeface="Wingdings 3" charset="2"/>
              <a:buChar char=""/>
            </a:pPr>
            <a:r>
              <a:rPr lang="en-US" sz="1200">
                <a:solidFill>
                  <a:srgbClr val="FFFFFF"/>
                </a:solidFill>
              </a:rPr>
              <a:t>MongoDB Atlas;</a:t>
            </a:r>
          </a:p>
          <a:p>
            <a:pPr marL="285750" indent="-285750">
              <a:lnSpc>
                <a:spcPct val="90000"/>
              </a:lnSpc>
              <a:spcBef>
                <a:spcPts val="1000"/>
              </a:spcBef>
              <a:buClr>
                <a:schemeClr val="bg2">
                  <a:lumMod val="40000"/>
                  <a:lumOff val="60000"/>
                </a:schemeClr>
              </a:buClr>
              <a:buSzPct val="80000"/>
              <a:buFont typeface="Wingdings 3" charset="2"/>
              <a:buChar char=""/>
            </a:pPr>
            <a:r>
              <a:rPr lang="en-US" sz="1200">
                <a:solidFill>
                  <a:srgbClr val="FFFFFF"/>
                </a:solidFill>
              </a:rPr>
              <a:t>Apache Web Server;</a:t>
            </a:r>
          </a:p>
          <a:p>
            <a:pPr marL="285750" indent="-285750">
              <a:lnSpc>
                <a:spcPct val="90000"/>
              </a:lnSpc>
              <a:spcBef>
                <a:spcPts val="1000"/>
              </a:spcBef>
              <a:buClr>
                <a:schemeClr val="bg2">
                  <a:lumMod val="40000"/>
                  <a:lumOff val="60000"/>
                </a:schemeClr>
              </a:buClr>
              <a:buSzPct val="80000"/>
              <a:buFont typeface="Wingdings 3" charset="2"/>
              <a:buChar char=""/>
            </a:pPr>
            <a:r>
              <a:rPr lang="en-US" sz="1200" err="1">
                <a:solidFill>
                  <a:srgbClr val="FFFFFF"/>
                </a:solidFill>
              </a:rPr>
              <a:t>ZeroSSL</a:t>
            </a:r>
            <a:r>
              <a:rPr lang="en-US" sz="1200">
                <a:solidFill>
                  <a:srgbClr val="FFFFFF"/>
                </a:solidFill>
              </a:rPr>
              <a:t>;</a:t>
            </a:r>
          </a:p>
          <a:p>
            <a:pPr marL="285750" indent="-285750">
              <a:lnSpc>
                <a:spcPct val="90000"/>
              </a:lnSpc>
              <a:spcBef>
                <a:spcPts val="1000"/>
              </a:spcBef>
              <a:buClr>
                <a:schemeClr val="bg2">
                  <a:lumMod val="40000"/>
                  <a:lumOff val="60000"/>
                </a:schemeClr>
              </a:buClr>
              <a:buSzPct val="80000"/>
              <a:buFont typeface="Wingdings 3" charset="2"/>
              <a:buChar char=""/>
            </a:pPr>
            <a:r>
              <a:rPr lang="en-US" sz="1200">
                <a:solidFill>
                  <a:srgbClr val="FFFFFF"/>
                </a:solidFill>
              </a:rPr>
              <a:t>Microsoft Threat Modelling Tool;</a:t>
            </a:r>
          </a:p>
          <a:p>
            <a:pPr marL="285750" indent="-285750">
              <a:lnSpc>
                <a:spcPct val="90000"/>
              </a:lnSpc>
              <a:spcBef>
                <a:spcPts val="1000"/>
              </a:spcBef>
              <a:buClr>
                <a:schemeClr val="bg2">
                  <a:lumMod val="40000"/>
                  <a:lumOff val="60000"/>
                </a:schemeClr>
              </a:buClr>
              <a:buSzPct val="80000"/>
              <a:buFont typeface="Wingdings 3" charset="2"/>
              <a:buChar char=""/>
            </a:pPr>
            <a:endParaRPr lang="en-US" sz="1200">
              <a:solidFill>
                <a:srgbClr val="FFFFFF"/>
              </a:solidFill>
            </a:endParaRPr>
          </a:p>
          <a:p>
            <a:pPr>
              <a:lnSpc>
                <a:spcPct val="90000"/>
              </a:lnSpc>
              <a:spcBef>
                <a:spcPts val="1000"/>
              </a:spcBef>
              <a:buClr>
                <a:schemeClr val="bg2">
                  <a:lumMod val="40000"/>
                  <a:lumOff val="60000"/>
                </a:schemeClr>
              </a:buClr>
              <a:buSzPct val="80000"/>
            </a:pPr>
            <a:r>
              <a:rPr lang="en-US" sz="1200">
                <a:solidFill>
                  <a:srgbClr val="FFFFFF"/>
                </a:solidFill>
              </a:rPr>
              <a:t>Il </a:t>
            </a:r>
            <a:r>
              <a:rPr lang="en-US" sz="1200" err="1">
                <a:solidFill>
                  <a:srgbClr val="FFFFFF"/>
                </a:solidFill>
              </a:rPr>
              <a:t>compito</a:t>
            </a:r>
            <a:r>
              <a:rPr lang="en-US" sz="1200">
                <a:solidFill>
                  <a:srgbClr val="FFFFFF"/>
                </a:solidFill>
              </a:rPr>
              <a:t> </a:t>
            </a:r>
            <a:r>
              <a:rPr lang="en-US" sz="1200" err="1">
                <a:solidFill>
                  <a:srgbClr val="FFFFFF"/>
                </a:solidFill>
              </a:rPr>
              <a:t>principale</a:t>
            </a:r>
            <a:r>
              <a:rPr lang="en-US" sz="1200">
                <a:solidFill>
                  <a:srgbClr val="FFFFFF"/>
                </a:solidFill>
              </a:rPr>
              <a:t> </a:t>
            </a:r>
            <a:r>
              <a:rPr lang="en-US" sz="1200" err="1">
                <a:solidFill>
                  <a:srgbClr val="FFFFFF"/>
                </a:solidFill>
              </a:rPr>
              <a:t>della</a:t>
            </a:r>
            <a:r>
              <a:rPr lang="en-US" sz="1200">
                <a:solidFill>
                  <a:srgbClr val="FFFFFF"/>
                </a:solidFill>
              </a:rPr>
              <a:t> web app </a:t>
            </a:r>
            <a:r>
              <a:rPr lang="en-US" sz="1200" err="1">
                <a:solidFill>
                  <a:srgbClr val="FFFFFF"/>
                </a:solidFill>
              </a:rPr>
              <a:t>è</a:t>
            </a:r>
            <a:r>
              <a:rPr lang="en-US" sz="1200">
                <a:solidFill>
                  <a:srgbClr val="FFFFFF"/>
                </a:solidFill>
              </a:rPr>
              <a:t> </a:t>
            </a:r>
            <a:r>
              <a:rPr lang="en-US" sz="1200" err="1">
                <a:solidFill>
                  <a:srgbClr val="FFFFFF"/>
                </a:solidFill>
              </a:rPr>
              <a:t>quello</a:t>
            </a:r>
            <a:r>
              <a:rPr lang="en-US" sz="1200">
                <a:solidFill>
                  <a:srgbClr val="FFFFFF"/>
                </a:solidFill>
              </a:rPr>
              <a:t> di </a:t>
            </a:r>
            <a:r>
              <a:rPr lang="en-US" sz="1200" err="1">
                <a:solidFill>
                  <a:srgbClr val="FFFFFF"/>
                </a:solidFill>
              </a:rPr>
              <a:t>fornire</a:t>
            </a:r>
            <a:r>
              <a:rPr lang="en-US" sz="1200">
                <a:solidFill>
                  <a:srgbClr val="FFFFFF"/>
                </a:solidFill>
              </a:rPr>
              <a:t> </a:t>
            </a:r>
            <a:r>
              <a:rPr lang="en-US" sz="1200" err="1">
                <a:solidFill>
                  <a:srgbClr val="FFFFFF"/>
                </a:solidFill>
              </a:rPr>
              <a:t>i</a:t>
            </a:r>
            <a:r>
              <a:rPr lang="en-US" sz="1200">
                <a:solidFill>
                  <a:srgbClr val="FFFFFF"/>
                </a:solidFill>
              </a:rPr>
              <a:t> </a:t>
            </a:r>
            <a:r>
              <a:rPr lang="en-US" sz="1200" err="1">
                <a:solidFill>
                  <a:srgbClr val="FFFFFF"/>
                </a:solidFill>
              </a:rPr>
              <a:t>principali</a:t>
            </a:r>
            <a:r>
              <a:rPr lang="en-US" sz="1200">
                <a:solidFill>
                  <a:srgbClr val="FFFFFF"/>
                </a:solidFill>
              </a:rPr>
              <a:t> </a:t>
            </a:r>
            <a:r>
              <a:rPr lang="en-US" sz="1200" err="1">
                <a:solidFill>
                  <a:srgbClr val="FFFFFF"/>
                </a:solidFill>
              </a:rPr>
              <a:t>luoghi</a:t>
            </a:r>
            <a:r>
              <a:rPr lang="en-US" sz="1200">
                <a:solidFill>
                  <a:srgbClr val="FFFFFF"/>
                </a:solidFill>
              </a:rPr>
              <a:t> </a:t>
            </a:r>
            <a:r>
              <a:rPr lang="en-US" sz="1200" err="1">
                <a:solidFill>
                  <a:srgbClr val="FFFFFF"/>
                </a:solidFill>
              </a:rPr>
              <a:t>d’incontro</a:t>
            </a:r>
            <a:r>
              <a:rPr lang="en-US" sz="1200">
                <a:solidFill>
                  <a:srgbClr val="FFFFFF"/>
                </a:solidFill>
              </a:rPr>
              <a:t> </a:t>
            </a:r>
            <a:r>
              <a:rPr lang="en-US" sz="1200" err="1">
                <a:solidFill>
                  <a:srgbClr val="FFFFFF"/>
                </a:solidFill>
              </a:rPr>
              <a:t>sparsi</a:t>
            </a:r>
            <a:r>
              <a:rPr lang="en-US" sz="1200">
                <a:solidFill>
                  <a:srgbClr val="FFFFFF"/>
                </a:solidFill>
              </a:rPr>
              <a:t> per </a:t>
            </a:r>
            <a:r>
              <a:rPr lang="en-US" sz="1200" err="1">
                <a:solidFill>
                  <a:srgbClr val="FFFFFF"/>
                </a:solidFill>
              </a:rPr>
              <a:t>l’Italia</a:t>
            </a:r>
            <a:r>
              <a:rPr lang="en-US" sz="1200">
                <a:solidFill>
                  <a:srgbClr val="FFFFFF"/>
                </a:solidFill>
              </a:rPr>
              <a:t>.</a:t>
            </a:r>
          </a:p>
          <a:p>
            <a:pPr>
              <a:lnSpc>
                <a:spcPct val="90000"/>
              </a:lnSpc>
              <a:spcBef>
                <a:spcPts val="1000"/>
              </a:spcBef>
              <a:buClr>
                <a:schemeClr val="bg2">
                  <a:lumMod val="40000"/>
                  <a:lumOff val="60000"/>
                </a:schemeClr>
              </a:buClr>
              <a:buSzPct val="80000"/>
            </a:pPr>
            <a:r>
              <a:rPr lang="en-US" sz="1200" err="1">
                <a:solidFill>
                  <a:srgbClr val="FFFFFF"/>
                </a:solidFill>
              </a:rPr>
              <a:t>Un’utente</a:t>
            </a:r>
            <a:r>
              <a:rPr lang="en-US" sz="1200">
                <a:solidFill>
                  <a:srgbClr val="FFFFFF"/>
                </a:solidFill>
              </a:rPr>
              <a:t> </a:t>
            </a:r>
            <a:r>
              <a:rPr lang="en-US" sz="1200" err="1">
                <a:solidFill>
                  <a:srgbClr val="FFFFFF"/>
                </a:solidFill>
              </a:rPr>
              <a:t>generico</a:t>
            </a:r>
            <a:r>
              <a:rPr lang="en-US" sz="1200">
                <a:solidFill>
                  <a:srgbClr val="FFFFFF"/>
                </a:solidFill>
              </a:rPr>
              <a:t> </a:t>
            </a:r>
            <a:r>
              <a:rPr lang="en-US" sz="1200" err="1">
                <a:solidFill>
                  <a:srgbClr val="FFFFFF"/>
                </a:solidFill>
              </a:rPr>
              <a:t>potrà</a:t>
            </a:r>
            <a:r>
              <a:rPr lang="en-US" sz="1200">
                <a:solidFill>
                  <a:srgbClr val="FFFFFF"/>
                </a:solidFill>
              </a:rPr>
              <a:t> </a:t>
            </a:r>
            <a:r>
              <a:rPr lang="en-US" sz="1200" err="1">
                <a:solidFill>
                  <a:srgbClr val="FFFFFF"/>
                </a:solidFill>
              </a:rPr>
              <a:t>visionare</a:t>
            </a:r>
            <a:r>
              <a:rPr lang="en-US" sz="1200">
                <a:solidFill>
                  <a:srgbClr val="FFFFFF"/>
                </a:solidFill>
              </a:rPr>
              <a:t> </a:t>
            </a:r>
            <a:r>
              <a:rPr lang="en-US" sz="1200" err="1">
                <a:solidFill>
                  <a:srgbClr val="FFFFFF"/>
                </a:solidFill>
              </a:rPr>
              <a:t>una</a:t>
            </a:r>
            <a:r>
              <a:rPr lang="en-US" sz="1200">
                <a:solidFill>
                  <a:srgbClr val="FFFFFF"/>
                </a:solidFill>
              </a:rPr>
              <a:t> </a:t>
            </a:r>
            <a:r>
              <a:rPr lang="en-US" sz="1200" err="1">
                <a:solidFill>
                  <a:srgbClr val="FFFFFF"/>
                </a:solidFill>
              </a:rPr>
              <a:t>lista</a:t>
            </a:r>
            <a:r>
              <a:rPr lang="en-US" sz="1200">
                <a:solidFill>
                  <a:srgbClr val="FFFFFF"/>
                </a:solidFill>
              </a:rPr>
              <a:t> </a:t>
            </a:r>
            <a:r>
              <a:rPr lang="en-US" sz="1200" err="1">
                <a:solidFill>
                  <a:srgbClr val="FFFFFF"/>
                </a:solidFill>
              </a:rPr>
              <a:t>generale</a:t>
            </a:r>
            <a:r>
              <a:rPr lang="en-US" sz="1200">
                <a:solidFill>
                  <a:srgbClr val="FFFFFF"/>
                </a:solidFill>
              </a:rPr>
              <a:t> e </a:t>
            </a:r>
            <a:r>
              <a:rPr lang="en-US" sz="1200" err="1">
                <a:solidFill>
                  <a:srgbClr val="FFFFFF"/>
                </a:solidFill>
              </a:rPr>
              <a:t>potrà</a:t>
            </a:r>
            <a:r>
              <a:rPr lang="en-US" sz="1200">
                <a:solidFill>
                  <a:srgbClr val="FFFFFF"/>
                </a:solidFill>
              </a:rPr>
              <a:t>, </a:t>
            </a:r>
            <a:r>
              <a:rPr lang="en-US" sz="1200" err="1">
                <a:solidFill>
                  <a:srgbClr val="FFFFFF"/>
                </a:solidFill>
              </a:rPr>
              <a:t>inoltre</a:t>
            </a:r>
            <a:r>
              <a:rPr lang="en-US" sz="1200">
                <a:solidFill>
                  <a:srgbClr val="FFFFFF"/>
                </a:solidFill>
              </a:rPr>
              <a:t>, </a:t>
            </a:r>
            <a:r>
              <a:rPr lang="en-US" sz="1200" err="1">
                <a:solidFill>
                  <a:srgbClr val="FFFFFF"/>
                </a:solidFill>
              </a:rPr>
              <a:t>aggiungere</a:t>
            </a:r>
            <a:r>
              <a:rPr lang="en-US" sz="1200">
                <a:solidFill>
                  <a:srgbClr val="FFFFFF"/>
                </a:solidFill>
              </a:rPr>
              <a:t> ai </a:t>
            </a:r>
            <a:r>
              <a:rPr lang="en-US" sz="1200" err="1">
                <a:solidFill>
                  <a:srgbClr val="FFFFFF"/>
                </a:solidFill>
              </a:rPr>
              <a:t>preferiti</a:t>
            </a:r>
            <a:r>
              <a:rPr lang="en-US" sz="1200">
                <a:solidFill>
                  <a:srgbClr val="FFFFFF"/>
                </a:solidFill>
              </a:rPr>
              <a:t> </a:t>
            </a:r>
            <a:r>
              <a:rPr lang="en-US" sz="1200" err="1">
                <a:solidFill>
                  <a:srgbClr val="FFFFFF"/>
                </a:solidFill>
              </a:rPr>
              <a:t>eventuali</a:t>
            </a:r>
            <a:r>
              <a:rPr lang="en-US" sz="1200">
                <a:solidFill>
                  <a:srgbClr val="FFFFFF"/>
                </a:solidFill>
              </a:rPr>
              <a:t> meetup.</a:t>
            </a:r>
          </a:p>
          <a:p>
            <a:pPr>
              <a:lnSpc>
                <a:spcPct val="90000"/>
              </a:lnSpc>
              <a:spcBef>
                <a:spcPts val="1000"/>
              </a:spcBef>
              <a:buClr>
                <a:schemeClr val="bg2">
                  <a:lumMod val="40000"/>
                  <a:lumOff val="60000"/>
                </a:schemeClr>
              </a:buClr>
              <a:buSzPct val="80000"/>
            </a:pPr>
            <a:r>
              <a:rPr lang="en-US" sz="1200" err="1">
                <a:solidFill>
                  <a:srgbClr val="FFFFFF"/>
                </a:solidFill>
              </a:rPr>
              <a:t>Mentre</a:t>
            </a:r>
            <a:r>
              <a:rPr lang="en-US" sz="1200">
                <a:solidFill>
                  <a:srgbClr val="FFFFFF"/>
                </a:solidFill>
              </a:rPr>
              <a:t> </a:t>
            </a:r>
            <a:r>
              <a:rPr lang="en-US" sz="1200" err="1">
                <a:solidFill>
                  <a:srgbClr val="FFFFFF"/>
                </a:solidFill>
              </a:rPr>
              <a:t>invece</a:t>
            </a:r>
            <a:r>
              <a:rPr lang="en-US" sz="1200">
                <a:solidFill>
                  <a:srgbClr val="FFFFFF"/>
                </a:solidFill>
              </a:rPr>
              <a:t>, </a:t>
            </a:r>
            <a:r>
              <a:rPr lang="en-US" sz="1200" err="1">
                <a:solidFill>
                  <a:srgbClr val="FFFFFF"/>
                </a:solidFill>
              </a:rPr>
              <a:t>sarà</a:t>
            </a:r>
            <a:r>
              <a:rPr lang="en-US" sz="1200">
                <a:solidFill>
                  <a:srgbClr val="FFFFFF"/>
                </a:solidFill>
              </a:rPr>
              <a:t> </a:t>
            </a:r>
            <a:r>
              <a:rPr lang="en-US" sz="1200" err="1">
                <a:solidFill>
                  <a:srgbClr val="FFFFFF"/>
                </a:solidFill>
              </a:rPr>
              <a:t>presente</a:t>
            </a:r>
            <a:r>
              <a:rPr lang="en-US" sz="1200">
                <a:solidFill>
                  <a:srgbClr val="FFFFFF"/>
                </a:solidFill>
              </a:rPr>
              <a:t> </a:t>
            </a:r>
            <a:r>
              <a:rPr lang="en-US" sz="1200" err="1">
                <a:solidFill>
                  <a:srgbClr val="FFFFFF"/>
                </a:solidFill>
              </a:rPr>
              <a:t>anche</a:t>
            </a:r>
            <a:r>
              <a:rPr lang="en-US" sz="1200">
                <a:solidFill>
                  <a:srgbClr val="FFFFFF"/>
                </a:solidFill>
              </a:rPr>
              <a:t> </a:t>
            </a:r>
            <a:r>
              <a:rPr lang="en-US" sz="1200" err="1">
                <a:solidFill>
                  <a:srgbClr val="FFFFFF"/>
                </a:solidFill>
              </a:rPr>
              <a:t>l’utente</a:t>
            </a:r>
            <a:r>
              <a:rPr lang="en-US" sz="1200">
                <a:solidFill>
                  <a:srgbClr val="FFFFFF"/>
                </a:solidFill>
              </a:rPr>
              <a:t> admin </a:t>
            </a:r>
            <a:r>
              <a:rPr lang="en-US" sz="1200" err="1">
                <a:solidFill>
                  <a:srgbClr val="FFFFFF"/>
                </a:solidFill>
              </a:rPr>
              <a:t>che</a:t>
            </a:r>
            <a:r>
              <a:rPr lang="en-US" sz="1200">
                <a:solidFill>
                  <a:srgbClr val="FFFFFF"/>
                </a:solidFill>
              </a:rPr>
              <a:t> </a:t>
            </a:r>
            <a:r>
              <a:rPr lang="en-US" sz="1200" err="1">
                <a:solidFill>
                  <a:srgbClr val="FFFFFF"/>
                </a:solidFill>
              </a:rPr>
              <a:t>potrà</a:t>
            </a:r>
            <a:r>
              <a:rPr lang="en-US" sz="1200">
                <a:solidFill>
                  <a:srgbClr val="FFFFFF"/>
                </a:solidFill>
              </a:rPr>
              <a:t> </a:t>
            </a:r>
            <a:r>
              <a:rPr lang="en-US" sz="1200" err="1">
                <a:solidFill>
                  <a:srgbClr val="FFFFFF"/>
                </a:solidFill>
              </a:rPr>
              <a:t>effettuare</a:t>
            </a:r>
            <a:r>
              <a:rPr lang="en-US" sz="1200">
                <a:solidFill>
                  <a:srgbClr val="FFFFFF"/>
                </a:solidFill>
              </a:rPr>
              <a:t> </a:t>
            </a:r>
            <a:r>
              <a:rPr lang="en-US" sz="1200" err="1">
                <a:solidFill>
                  <a:srgbClr val="FFFFFF"/>
                </a:solidFill>
              </a:rPr>
              <a:t>sia</a:t>
            </a:r>
            <a:r>
              <a:rPr lang="en-US" sz="1200">
                <a:solidFill>
                  <a:srgbClr val="FFFFFF"/>
                </a:solidFill>
              </a:rPr>
              <a:t> le </a:t>
            </a:r>
            <a:r>
              <a:rPr lang="en-US" sz="1200" err="1">
                <a:solidFill>
                  <a:srgbClr val="FFFFFF"/>
                </a:solidFill>
              </a:rPr>
              <a:t>stesse</a:t>
            </a:r>
            <a:r>
              <a:rPr lang="en-US" sz="1200">
                <a:solidFill>
                  <a:srgbClr val="FFFFFF"/>
                </a:solidFill>
              </a:rPr>
              <a:t> </a:t>
            </a:r>
            <a:r>
              <a:rPr lang="en-US" sz="1200" err="1">
                <a:solidFill>
                  <a:srgbClr val="FFFFFF"/>
                </a:solidFill>
              </a:rPr>
              <a:t>operazioni</a:t>
            </a:r>
            <a:r>
              <a:rPr lang="en-US" sz="1200">
                <a:solidFill>
                  <a:srgbClr val="FFFFFF"/>
                </a:solidFill>
              </a:rPr>
              <a:t> di un </a:t>
            </a:r>
            <a:r>
              <a:rPr lang="en-US" sz="1200" err="1">
                <a:solidFill>
                  <a:srgbClr val="FFFFFF"/>
                </a:solidFill>
              </a:rPr>
              <a:t>utente</a:t>
            </a:r>
            <a:r>
              <a:rPr lang="en-US" sz="1200">
                <a:solidFill>
                  <a:srgbClr val="FFFFFF"/>
                </a:solidFill>
              </a:rPr>
              <a:t> </a:t>
            </a:r>
            <a:r>
              <a:rPr lang="en-US" sz="1200" err="1">
                <a:solidFill>
                  <a:srgbClr val="FFFFFF"/>
                </a:solidFill>
              </a:rPr>
              <a:t>generico</a:t>
            </a:r>
            <a:r>
              <a:rPr lang="en-US" sz="1200">
                <a:solidFill>
                  <a:srgbClr val="FFFFFF"/>
                </a:solidFill>
              </a:rPr>
              <a:t> </a:t>
            </a:r>
            <a:r>
              <a:rPr lang="en-US" sz="1200" err="1">
                <a:solidFill>
                  <a:srgbClr val="FFFFFF"/>
                </a:solidFill>
              </a:rPr>
              <a:t>che</a:t>
            </a:r>
            <a:r>
              <a:rPr lang="en-US" sz="1200">
                <a:solidFill>
                  <a:srgbClr val="FFFFFF"/>
                </a:solidFill>
              </a:rPr>
              <a:t> </a:t>
            </a:r>
            <a:r>
              <a:rPr lang="en-US" sz="1200" err="1">
                <a:solidFill>
                  <a:srgbClr val="FFFFFF"/>
                </a:solidFill>
              </a:rPr>
              <a:t>l’aggiunta</a:t>
            </a:r>
            <a:r>
              <a:rPr lang="en-US" sz="1200">
                <a:solidFill>
                  <a:srgbClr val="FFFFFF"/>
                </a:solidFill>
              </a:rPr>
              <a:t> o </a:t>
            </a:r>
            <a:r>
              <a:rPr lang="en-US" sz="1200" err="1">
                <a:solidFill>
                  <a:srgbClr val="FFFFFF"/>
                </a:solidFill>
              </a:rPr>
              <a:t>l’eliminazione</a:t>
            </a:r>
            <a:r>
              <a:rPr lang="en-US" sz="1200">
                <a:solidFill>
                  <a:srgbClr val="FFFFFF"/>
                </a:solidFill>
              </a:rPr>
              <a:t> di un </a:t>
            </a:r>
            <a:r>
              <a:rPr lang="en-US" sz="1200" err="1">
                <a:solidFill>
                  <a:srgbClr val="FFFFFF"/>
                </a:solidFill>
              </a:rPr>
              <a:t>annuncio</a:t>
            </a:r>
            <a:r>
              <a:rPr lang="en-US" sz="1200">
                <a:solidFill>
                  <a:srgbClr val="FFFFFF"/>
                </a:solidFill>
              </a:rPr>
              <a:t>. </a:t>
            </a:r>
          </a:p>
          <a:p>
            <a:pPr>
              <a:lnSpc>
                <a:spcPct val="90000"/>
              </a:lnSpc>
              <a:spcBef>
                <a:spcPts val="1000"/>
              </a:spcBef>
              <a:buClr>
                <a:schemeClr val="bg2">
                  <a:lumMod val="40000"/>
                  <a:lumOff val="60000"/>
                </a:schemeClr>
              </a:buClr>
              <a:buSzPct val="80000"/>
              <a:buFont typeface="Wingdings 3" charset="2"/>
              <a:buChar char=""/>
            </a:pPr>
            <a:endParaRPr lang="en-US" sz="1100">
              <a:solidFill>
                <a:srgbClr val="FFFFFF"/>
              </a:solidFill>
            </a:endParaRPr>
          </a:p>
        </p:txBody>
      </p:sp>
      <p:sp>
        <p:nvSpPr>
          <p:cNvPr id="14" name="Freeform 31">
            <a:extLst>
              <a:ext uri="{FF2B5EF4-FFF2-40B4-BE49-F238E27FC236}">
                <a16:creationId xmlns:a16="http://schemas.microsoft.com/office/drawing/2014/main" id="{81CC9B02-E087-4350-AEBD-2C3CF001AF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15974"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pic>
        <p:nvPicPr>
          <p:cNvPr id="6" name="Immagine 5">
            <a:extLst>
              <a:ext uri="{FF2B5EF4-FFF2-40B4-BE49-F238E27FC236}">
                <a16:creationId xmlns:a16="http://schemas.microsoft.com/office/drawing/2014/main" id="{24819CE1-645A-E361-29A7-5EB35116026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r="12449" b="-3"/>
          <a:stretch/>
        </p:blipFill>
        <p:spPr bwMode="auto">
          <a:xfrm>
            <a:off x="7230352" y="2"/>
            <a:ext cx="4962068" cy="3428999"/>
          </a:xfrm>
          <a:custGeom>
            <a:avLst/>
            <a:gdLst/>
            <a:ahLst/>
            <a:cxnLst/>
            <a:rect l="l" t="t" r="r" b="b"/>
            <a:pathLst>
              <a:path w="4962068" h="3428999">
                <a:moveTo>
                  <a:pt x="0" y="0"/>
                </a:moveTo>
                <a:lnTo>
                  <a:pt x="1343538" y="0"/>
                </a:lnTo>
                <a:lnTo>
                  <a:pt x="1343538" y="1"/>
                </a:lnTo>
                <a:lnTo>
                  <a:pt x="4962068" y="1"/>
                </a:lnTo>
                <a:lnTo>
                  <a:pt x="4962067" y="3428999"/>
                </a:lnTo>
                <a:lnTo>
                  <a:pt x="250957" y="3428999"/>
                </a:lnTo>
                <a:lnTo>
                  <a:pt x="250957" y="3343961"/>
                </a:lnTo>
                <a:lnTo>
                  <a:pt x="251965" y="3201315"/>
                </a:lnTo>
                <a:lnTo>
                  <a:pt x="250957" y="3057297"/>
                </a:lnTo>
                <a:lnTo>
                  <a:pt x="248940" y="2911221"/>
                </a:lnTo>
                <a:lnTo>
                  <a:pt x="247091" y="2765146"/>
                </a:lnTo>
                <a:lnTo>
                  <a:pt x="243057" y="2617013"/>
                </a:lnTo>
                <a:lnTo>
                  <a:pt x="238855" y="2467509"/>
                </a:lnTo>
                <a:lnTo>
                  <a:pt x="233980" y="2318004"/>
                </a:lnTo>
                <a:lnTo>
                  <a:pt x="227089" y="2167128"/>
                </a:lnTo>
                <a:lnTo>
                  <a:pt x="218852" y="2014881"/>
                </a:lnTo>
                <a:lnTo>
                  <a:pt x="210952" y="1861947"/>
                </a:lnTo>
                <a:lnTo>
                  <a:pt x="200867" y="1709014"/>
                </a:lnTo>
                <a:lnTo>
                  <a:pt x="188764" y="1554023"/>
                </a:lnTo>
                <a:lnTo>
                  <a:pt x="176662" y="1401090"/>
                </a:lnTo>
                <a:lnTo>
                  <a:pt x="162710" y="1245413"/>
                </a:lnTo>
                <a:lnTo>
                  <a:pt x="147414" y="1089051"/>
                </a:lnTo>
                <a:lnTo>
                  <a:pt x="131278" y="934746"/>
                </a:lnTo>
                <a:lnTo>
                  <a:pt x="112452" y="778383"/>
                </a:lnTo>
                <a:lnTo>
                  <a:pt x="92281" y="622707"/>
                </a:lnTo>
                <a:lnTo>
                  <a:pt x="72278" y="466344"/>
                </a:lnTo>
                <a:lnTo>
                  <a:pt x="48914" y="310668"/>
                </a:lnTo>
                <a:lnTo>
                  <a:pt x="25045" y="155677"/>
                </a:lnTo>
                <a:close/>
              </a:path>
            </a:pathLst>
          </a:custGeom>
          <a:noFill/>
        </p:spPr>
      </p:pic>
      <p:pic>
        <p:nvPicPr>
          <p:cNvPr id="7" name="Immagine 6">
            <a:extLst>
              <a:ext uri="{FF2B5EF4-FFF2-40B4-BE49-F238E27FC236}">
                <a16:creationId xmlns:a16="http://schemas.microsoft.com/office/drawing/2014/main" id="{14EBE338-9298-B6CF-00EC-806264E3CD4F}"/>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r="12428" b="-3"/>
          <a:stretch/>
        </p:blipFill>
        <p:spPr bwMode="auto">
          <a:xfrm>
            <a:off x="7229932" y="3428997"/>
            <a:ext cx="4962068" cy="3429002"/>
          </a:xfrm>
          <a:custGeom>
            <a:avLst/>
            <a:gdLst/>
            <a:ahLst/>
            <a:cxnLst/>
            <a:rect l="l" t="t" r="r" b="b"/>
            <a:pathLst>
              <a:path w="4963244" h="3429002">
                <a:moveTo>
                  <a:pt x="252134" y="0"/>
                </a:moveTo>
                <a:lnTo>
                  <a:pt x="4963244" y="0"/>
                </a:lnTo>
                <a:lnTo>
                  <a:pt x="4963244" y="3429002"/>
                </a:lnTo>
                <a:lnTo>
                  <a:pt x="900697" y="3429002"/>
                </a:lnTo>
                <a:lnTo>
                  <a:pt x="900697" y="3429001"/>
                </a:lnTo>
                <a:lnTo>
                  <a:pt x="0" y="3429001"/>
                </a:lnTo>
                <a:lnTo>
                  <a:pt x="5883" y="3388539"/>
                </a:lnTo>
                <a:lnTo>
                  <a:pt x="23196" y="3269895"/>
                </a:lnTo>
                <a:lnTo>
                  <a:pt x="35299" y="3183484"/>
                </a:lnTo>
                <a:lnTo>
                  <a:pt x="48073" y="3080614"/>
                </a:lnTo>
                <a:lnTo>
                  <a:pt x="63369" y="2958542"/>
                </a:lnTo>
                <a:lnTo>
                  <a:pt x="79506" y="2823439"/>
                </a:lnTo>
                <a:lnTo>
                  <a:pt x="96483" y="2671192"/>
                </a:lnTo>
                <a:lnTo>
                  <a:pt x="114469" y="2505228"/>
                </a:lnTo>
                <a:lnTo>
                  <a:pt x="132454" y="2324863"/>
                </a:lnTo>
                <a:lnTo>
                  <a:pt x="150776" y="2132839"/>
                </a:lnTo>
                <a:lnTo>
                  <a:pt x="167753" y="1925727"/>
                </a:lnTo>
                <a:lnTo>
                  <a:pt x="184058" y="1709014"/>
                </a:lnTo>
                <a:lnTo>
                  <a:pt x="198849" y="1479957"/>
                </a:lnTo>
                <a:lnTo>
                  <a:pt x="212969" y="1241299"/>
                </a:lnTo>
                <a:lnTo>
                  <a:pt x="226248" y="992353"/>
                </a:lnTo>
                <a:lnTo>
                  <a:pt x="230955" y="864794"/>
                </a:lnTo>
                <a:lnTo>
                  <a:pt x="236165" y="734493"/>
                </a:lnTo>
                <a:lnTo>
                  <a:pt x="241040" y="602134"/>
                </a:lnTo>
                <a:lnTo>
                  <a:pt x="244234" y="469088"/>
                </a:lnTo>
                <a:lnTo>
                  <a:pt x="247091" y="333300"/>
                </a:lnTo>
                <a:lnTo>
                  <a:pt x="250117" y="196140"/>
                </a:lnTo>
                <a:lnTo>
                  <a:pt x="252134" y="56237"/>
                </a:lnTo>
                <a:close/>
              </a:path>
            </a:pathLst>
          </a:custGeom>
          <a:noFill/>
        </p:spPr>
      </p:pic>
      <p:sp>
        <p:nvSpPr>
          <p:cNvPr id="4" name="Titolo 1">
            <a:extLst>
              <a:ext uri="{FF2B5EF4-FFF2-40B4-BE49-F238E27FC236}">
                <a16:creationId xmlns:a16="http://schemas.microsoft.com/office/drawing/2014/main" id="{F1B5819B-16A1-1AFF-C9A7-78336BA41AD7}"/>
              </a:ext>
            </a:extLst>
          </p:cNvPr>
          <p:cNvSpPr txBox="1">
            <a:spLocks/>
          </p:cNvSpPr>
          <p:nvPr/>
        </p:nvSpPr>
        <p:spPr>
          <a:xfrm>
            <a:off x="99573" y="689200"/>
            <a:ext cx="10768123" cy="892606"/>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endParaRPr lang="it-IT"/>
          </a:p>
        </p:txBody>
      </p:sp>
    </p:spTree>
    <p:extLst>
      <p:ext uri="{BB962C8B-B14F-4D97-AF65-F5344CB8AC3E}">
        <p14:creationId xmlns:p14="http://schemas.microsoft.com/office/powerpoint/2010/main" val="33153040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23FC066-458B-43EA-BCF1-B7BDF47CB516}"/>
              </a:ext>
            </a:extLst>
          </p:cNvPr>
          <p:cNvSpPr>
            <a:spLocks noGrp="1"/>
          </p:cNvSpPr>
          <p:nvPr>
            <p:ph type="title"/>
          </p:nvPr>
        </p:nvSpPr>
        <p:spPr>
          <a:xfrm>
            <a:off x="2376237" y="365124"/>
            <a:ext cx="7439526" cy="803275"/>
          </a:xfrm>
        </p:spPr>
        <p:txBody>
          <a:bodyPr>
            <a:normAutofit/>
          </a:bodyPr>
          <a:lstStyle/>
          <a:p>
            <a:pPr algn="ctr"/>
            <a:r>
              <a:rPr lang="it-IT"/>
              <a:t>Sicurezza RDS</a:t>
            </a:r>
          </a:p>
        </p:txBody>
      </p:sp>
      <p:sp>
        <p:nvSpPr>
          <p:cNvPr id="3" name="Segnaposto contenuto 2">
            <a:extLst>
              <a:ext uri="{FF2B5EF4-FFF2-40B4-BE49-F238E27FC236}">
                <a16:creationId xmlns:a16="http://schemas.microsoft.com/office/drawing/2014/main" id="{76B37911-CDA8-44D5-91A1-2DD38B7BB9EB}"/>
              </a:ext>
            </a:extLst>
          </p:cNvPr>
          <p:cNvSpPr>
            <a:spLocks noGrp="1"/>
          </p:cNvSpPr>
          <p:nvPr>
            <p:ph idx="1"/>
          </p:nvPr>
        </p:nvSpPr>
        <p:spPr>
          <a:xfrm>
            <a:off x="818147" y="1331495"/>
            <a:ext cx="10535653" cy="4845468"/>
          </a:xfrm>
        </p:spPr>
        <p:txBody>
          <a:bodyPr>
            <a:normAutofit/>
          </a:bodyPr>
          <a:lstStyle/>
          <a:p>
            <a:pPr marL="342900" lvl="0" indent="-342900" algn="just">
              <a:lnSpc>
                <a:spcPct val="107000"/>
              </a:lnSpc>
              <a:spcAft>
                <a:spcPts val="800"/>
              </a:spcAft>
              <a:buFont typeface="Symbol" panose="05050102010706020507" pitchFamily="18" charset="2"/>
              <a:buChar char=""/>
            </a:pPr>
            <a:r>
              <a:rPr lang="it-IT" sz="1800">
                <a:effectLst/>
                <a:latin typeface="Times New Roman" panose="02020603050405020304" pitchFamily="18" charset="0"/>
                <a:ea typeface="Calibri" panose="020F0502020204030204" pitchFamily="34" charset="0"/>
                <a:cs typeface="Arial" panose="020B0604020202020204" pitchFamily="34" charset="0"/>
              </a:rPr>
              <a:t>Eseguire l’istanza database in un cloud privato virtuale (VPC) basato sul servizio Amazon VPC per il massimo controllo possibile dell'accesso alla rete.</a:t>
            </a:r>
            <a:endParaRPr lang="it-IT" sz="180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just">
              <a:lnSpc>
                <a:spcPts val="1800"/>
              </a:lnSpc>
              <a:buFont typeface="Symbol" panose="05050102010706020507" pitchFamily="18" charset="2"/>
              <a:buChar char=""/>
            </a:pPr>
            <a:r>
              <a:rPr lang="it-IT" sz="1800">
                <a:effectLst/>
                <a:latin typeface="Times New Roman" panose="02020603050405020304" pitchFamily="18" charset="0"/>
                <a:ea typeface="Times New Roman" panose="02020603050405020304" pitchFamily="18" charset="0"/>
              </a:rPr>
              <a:t>Utilizzare le policy AWS Identity and Access Management (IAM) per assegnare autorizzazioni che determinano chi è autorizzato a gestire le risorse Amazon RDS. Ad esempio, puoi utilizzare IAM per determinare chi è autorizzato a creare, descrivere, modificare ed eliminare istanze database, taggare risorse o modificare gruppi di sicurezza.</a:t>
            </a:r>
          </a:p>
          <a:p>
            <a:pPr marL="342900" lvl="0" indent="-342900" algn="just">
              <a:lnSpc>
                <a:spcPts val="1800"/>
              </a:lnSpc>
              <a:buFont typeface="Symbol" panose="05050102010706020507" pitchFamily="18" charset="2"/>
              <a:buChar char=""/>
            </a:pPr>
            <a:r>
              <a:rPr lang="it-IT" sz="1800">
                <a:effectLst/>
                <a:latin typeface="Times New Roman" panose="02020603050405020304" pitchFamily="18" charset="0"/>
                <a:ea typeface="Times New Roman" panose="02020603050405020304" pitchFamily="18" charset="0"/>
              </a:rPr>
              <a:t>Utilizzare i gruppi di sicurezza per controllare quali indirizzi IP o istanze Amazon EC2 possono connettersi ai tuoi database su un'istanza database. Quando si crea per la prima volta un'istanza database, il suo firewall impedisce l'accesso al database se non tramite regole specificate da un gruppo di sicurezza associato.</a:t>
            </a:r>
          </a:p>
          <a:p>
            <a:pPr marL="342900" lvl="0" indent="-342900" algn="just">
              <a:lnSpc>
                <a:spcPts val="1800"/>
              </a:lnSpc>
              <a:buFont typeface="Symbol" panose="05050102010706020507" pitchFamily="18" charset="2"/>
              <a:buChar char=""/>
            </a:pPr>
            <a:r>
              <a:rPr lang="it-IT" sz="1800">
                <a:effectLst/>
                <a:latin typeface="Times New Roman" panose="02020603050405020304" pitchFamily="18" charset="0"/>
                <a:ea typeface="Times New Roman" panose="02020603050405020304" pitchFamily="18" charset="0"/>
              </a:rPr>
              <a:t>Utilizzare connessioni Secure </a:t>
            </a:r>
            <a:r>
              <a:rPr lang="it-IT" sz="1800" err="1">
                <a:effectLst/>
                <a:latin typeface="Times New Roman" panose="02020603050405020304" pitchFamily="18" charset="0"/>
                <a:ea typeface="Times New Roman" panose="02020603050405020304" pitchFamily="18" charset="0"/>
              </a:rPr>
              <a:t>Socket</a:t>
            </a:r>
            <a:r>
              <a:rPr lang="it-IT" sz="1800">
                <a:effectLst/>
                <a:latin typeface="Times New Roman" panose="02020603050405020304" pitchFamily="18" charset="0"/>
                <a:ea typeface="Times New Roman" panose="02020603050405020304" pitchFamily="18" charset="0"/>
              </a:rPr>
              <a:t> Layer (SSL) o </a:t>
            </a:r>
            <a:r>
              <a:rPr lang="it-IT" sz="1800" err="1">
                <a:effectLst/>
                <a:latin typeface="Times New Roman" panose="02020603050405020304" pitchFamily="18" charset="0"/>
                <a:ea typeface="Times New Roman" panose="02020603050405020304" pitchFamily="18" charset="0"/>
              </a:rPr>
              <a:t>Transport</a:t>
            </a:r>
            <a:r>
              <a:rPr lang="it-IT" sz="1800">
                <a:effectLst/>
                <a:latin typeface="Times New Roman" panose="02020603050405020304" pitchFamily="18" charset="0"/>
                <a:ea typeface="Times New Roman" panose="02020603050405020304" pitchFamily="18" charset="0"/>
              </a:rPr>
              <a:t> Layer Security (TLS) con istanze database che eseguono motori di database MySQL, </a:t>
            </a:r>
            <a:r>
              <a:rPr lang="it-IT" sz="1800" err="1">
                <a:effectLst/>
                <a:latin typeface="Times New Roman" panose="02020603050405020304" pitchFamily="18" charset="0"/>
                <a:ea typeface="Times New Roman" panose="02020603050405020304" pitchFamily="18" charset="0"/>
              </a:rPr>
              <a:t>MariaDB</a:t>
            </a:r>
            <a:r>
              <a:rPr lang="it-IT" sz="1800">
                <a:effectLst/>
                <a:latin typeface="Times New Roman" panose="02020603050405020304" pitchFamily="18" charset="0"/>
                <a:ea typeface="Times New Roman" panose="02020603050405020304" pitchFamily="18" charset="0"/>
              </a:rPr>
              <a:t>, </a:t>
            </a:r>
            <a:r>
              <a:rPr lang="it-IT" sz="1800" err="1">
                <a:effectLst/>
                <a:latin typeface="Times New Roman" panose="02020603050405020304" pitchFamily="18" charset="0"/>
                <a:ea typeface="Times New Roman" panose="02020603050405020304" pitchFamily="18" charset="0"/>
              </a:rPr>
              <a:t>PostgreSQL</a:t>
            </a:r>
            <a:r>
              <a:rPr lang="it-IT" sz="1800">
                <a:effectLst/>
                <a:latin typeface="Times New Roman" panose="02020603050405020304" pitchFamily="18" charset="0"/>
                <a:ea typeface="Times New Roman" panose="02020603050405020304" pitchFamily="18" charset="0"/>
              </a:rPr>
              <a:t>, Oracle o Microsoft SQL Server.</a:t>
            </a:r>
          </a:p>
          <a:p>
            <a:pPr marL="342900" lvl="0" indent="-342900" algn="just">
              <a:lnSpc>
                <a:spcPts val="1800"/>
              </a:lnSpc>
              <a:buFont typeface="Symbol" panose="05050102010706020507" pitchFamily="18" charset="2"/>
              <a:buChar char=""/>
            </a:pPr>
            <a:r>
              <a:rPr lang="it-IT" sz="1800">
                <a:effectLst/>
                <a:latin typeface="Times New Roman" panose="02020603050405020304" pitchFamily="18" charset="0"/>
                <a:ea typeface="Times New Roman" panose="02020603050405020304" pitchFamily="18" charset="0"/>
              </a:rPr>
              <a:t>Utilizzare la crittografia Amazon RDS per proteggere le istanze database e gli snapshot inattivi. La crittografia Amazon RDS utilizza l'algoritmo di crittografia AES-256 standard del settore per crittografare i dati sul server che ospita l'istanza database. Per ulteriori informazioni, consulta Crittografia delle risorse Amazon RDS.</a:t>
            </a:r>
          </a:p>
          <a:p>
            <a:pPr marL="342900" lvl="0" indent="-342900" algn="just">
              <a:lnSpc>
                <a:spcPts val="1800"/>
              </a:lnSpc>
              <a:buFont typeface="Symbol" panose="05050102010706020507" pitchFamily="18" charset="2"/>
              <a:buChar char=""/>
            </a:pPr>
            <a:r>
              <a:rPr lang="it-IT" sz="1800">
                <a:effectLst/>
                <a:latin typeface="Times New Roman" panose="02020603050405020304" pitchFamily="18" charset="0"/>
                <a:ea typeface="Times New Roman" panose="02020603050405020304" pitchFamily="18" charset="0"/>
              </a:rPr>
              <a:t>Utilizza le funzionalità di sicurezza del tuo motore database per controllare chi può accedere ai database su un'istanza database. Queste funzionalità funzionano proprio come se il database fosse sulla tua rete locale.</a:t>
            </a:r>
          </a:p>
          <a:p>
            <a:endParaRPr lang="it-IT"/>
          </a:p>
        </p:txBody>
      </p:sp>
    </p:spTree>
    <p:extLst>
      <p:ext uri="{BB962C8B-B14F-4D97-AF65-F5344CB8AC3E}">
        <p14:creationId xmlns:p14="http://schemas.microsoft.com/office/powerpoint/2010/main" val="9826036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3F2A19A-3B89-40D7-9576-B30EBB9DD637}"/>
              </a:ext>
            </a:extLst>
          </p:cNvPr>
          <p:cNvSpPr>
            <a:spLocks noGrp="1"/>
          </p:cNvSpPr>
          <p:nvPr>
            <p:ph type="title"/>
          </p:nvPr>
        </p:nvSpPr>
        <p:spPr>
          <a:xfrm>
            <a:off x="840828" y="365125"/>
            <a:ext cx="9688809" cy="896116"/>
          </a:xfrm>
        </p:spPr>
        <p:txBody>
          <a:bodyPr>
            <a:normAutofit fontScale="90000"/>
          </a:bodyPr>
          <a:lstStyle/>
          <a:p>
            <a:pPr algn="ctr"/>
            <a:r>
              <a:rPr lang="it-IT"/>
              <a:t>RDS - Autenticazione tramite Password</a:t>
            </a:r>
          </a:p>
        </p:txBody>
      </p:sp>
      <p:pic>
        <p:nvPicPr>
          <p:cNvPr id="4" name="Segnaposto contenuto 3">
            <a:extLst>
              <a:ext uri="{FF2B5EF4-FFF2-40B4-BE49-F238E27FC236}">
                <a16:creationId xmlns:a16="http://schemas.microsoft.com/office/drawing/2014/main" id="{DF2C2EED-3BF4-4184-84F3-33CFBE9A69D6}"/>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5913276" y="2001253"/>
            <a:ext cx="5925799" cy="3882189"/>
          </a:xfrm>
          <a:prstGeom prst="rect">
            <a:avLst/>
          </a:prstGeom>
          <a:noFill/>
        </p:spPr>
      </p:pic>
      <p:sp>
        <p:nvSpPr>
          <p:cNvPr id="5" name="CasellaDiTesto 4">
            <a:extLst>
              <a:ext uri="{FF2B5EF4-FFF2-40B4-BE49-F238E27FC236}">
                <a16:creationId xmlns:a16="http://schemas.microsoft.com/office/drawing/2014/main" id="{A1CA2D52-DB56-4282-B753-A90F26BF7E22}"/>
              </a:ext>
            </a:extLst>
          </p:cNvPr>
          <p:cNvSpPr txBox="1"/>
          <p:nvPr/>
        </p:nvSpPr>
        <p:spPr>
          <a:xfrm>
            <a:off x="352925" y="2136338"/>
            <a:ext cx="5293895" cy="2585323"/>
          </a:xfrm>
          <a:prstGeom prst="rect">
            <a:avLst/>
          </a:prstGeom>
          <a:noFill/>
        </p:spPr>
        <p:txBody>
          <a:bodyPr wrap="square" rtlCol="0">
            <a:spAutoFit/>
          </a:bodyPr>
          <a:lstStyle/>
          <a:p>
            <a:pPr marL="285750" indent="-285750">
              <a:buFont typeface="Arial" panose="020B0604020202020204" pitchFamily="34" charset="0"/>
              <a:buChar char="•"/>
            </a:pPr>
            <a:r>
              <a:rPr lang="it-IT" sz="1800">
                <a:effectLst/>
                <a:latin typeface="Times New Roman" panose="02020603050405020304" pitchFamily="18" charset="0"/>
                <a:ea typeface="Calibri" panose="020F0502020204030204" pitchFamily="34" charset="0"/>
              </a:rPr>
              <a:t>Con l'autenticazione tramite password, l'istanza database esegue tutta l'amministrazione degli account utente. </a:t>
            </a:r>
          </a:p>
          <a:p>
            <a:pPr marL="285750" indent="-285750">
              <a:buFont typeface="Arial" panose="020B0604020202020204" pitchFamily="34" charset="0"/>
              <a:buChar char="•"/>
            </a:pPr>
            <a:endParaRPr lang="it-IT">
              <a:latin typeface="Times New Roman" panose="02020603050405020304" pitchFamily="18" charset="0"/>
              <a:ea typeface="Calibri" panose="020F0502020204030204" pitchFamily="34" charset="0"/>
            </a:endParaRPr>
          </a:p>
          <a:p>
            <a:endParaRPr lang="it-IT" sz="1800">
              <a:effectLst/>
              <a:latin typeface="Times New Roman" panose="02020603050405020304" pitchFamily="18" charset="0"/>
              <a:ea typeface="Calibri" panose="020F0502020204030204" pitchFamily="34" charset="0"/>
            </a:endParaRPr>
          </a:p>
          <a:p>
            <a:pPr marL="285750" indent="-285750">
              <a:buFont typeface="Arial" panose="020B0604020202020204" pitchFamily="34" charset="0"/>
              <a:buChar char="•"/>
            </a:pPr>
            <a:r>
              <a:rPr lang="it-IT" sz="1800">
                <a:effectLst/>
                <a:latin typeface="Times New Roman" panose="02020603050405020304" pitchFamily="18" charset="0"/>
                <a:ea typeface="Calibri" panose="020F0502020204030204" pitchFamily="34" charset="0"/>
              </a:rPr>
              <a:t>Con l'autenticazione tramite password, il database controlla e autentica gli account utente. Se un  database dispone di potenti funzionalità di gestione delle password, può migliorare la sicurezza. </a:t>
            </a:r>
            <a:endParaRPr lang="it-IT"/>
          </a:p>
        </p:txBody>
      </p:sp>
    </p:spTree>
    <p:extLst>
      <p:ext uri="{BB962C8B-B14F-4D97-AF65-F5344CB8AC3E}">
        <p14:creationId xmlns:p14="http://schemas.microsoft.com/office/powerpoint/2010/main" val="25794324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70863FD-7D0B-48BA-A216-AC324CCE5E24}"/>
              </a:ext>
            </a:extLst>
          </p:cNvPr>
          <p:cNvSpPr>
            <a:spLocks noGrp="1"/>
          </p:cNvSpPr>
          <p:nvPr>
            <p:ph type="title"/>
          </p:nvPr>
        </p:nvSpPr>
        <p:spPr>
          <a:xfrm>
            <a:off x="1774658" y="430462"/>
            <a:ext cx="8642684" cy="801438"/>
          </a:xfrm>
        </p:spPr>
        <p:txBody>
          <a:bodyPr>
            <a:normAutofit/>
          </a:bodyPr>
          <a:lstStyle/>
          <a:p>
            <a:pPr algn="ctr"/>
            <a:r>
              <a:rPr lang="it-IT"/>
              <a:t>IAM Database Authentication</a:t>
            </a:r>
          </a:p>
        </p:txBody>
      </p:sp>
      <p:pic>
        <p:nvPicPr>
          <p:cNvPr id="4" name="Segnaposto contenuto 3" descr="Relational Database Service (RDS): What Is It and How Does It Work?">
            <a:extLst>
              <a:ext uri="{FF2B5EF4-FFF2-40B4-BE49-F238E27FC236}">
                <a16:creationId xmlns:a16="http://schemas.microsoft.com/office/drawing/2014/main" id="{E4DE62C5-C6B1-4453-A58E-64ABCC1ED0E7}"/>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790015" y="1534422"/>
            <a:ext cx="3323821" cy="3789155"/>
          </a:xfrm>
          <a:prstGeom prst="rect">
            <a:avLst/>
          </a:prstGeom>
          <a:noFill/>
          <a:ln>
            <a:noFill/>
          </a:ln>
        </p:spPr>
      </p:pic>
      <p:sp>
        <p:nvSpPr>
          <p:cNvPr id="3" name="CasellaDiTesto 2">
            <a:extLst>
              <a:ext uri="{FF2B5EF4-FFF2-40B4-BE49-F238E27FC236}">
                <a16:creationId xmlns:a16="http://schemas.microsoft.com/office/drawing/2014/main" id="{BB210F38-CB72-4CD6-B813-A28C85F0EE1A}"/>
              </a:ext>
            </a:extLst>
          </p:cNvPr>
          <p:cNvSpPr txBox="1"/>
          <p:nvPr/>
        </p:nvSpPr>
        <p:spPr>
          <a:xfrm>
            <a:off x="546099" y="1349225"/>
            <a:ext cx="5967663" cy="5078313"/>
          </a:xfrm>
          <a:prstGeom prst="rect">
            <a:avLst/>
          </a:prstGeom>
          <a:noFill/>
        </p:spPr>
        <p:txBody>
          <a:bodyPr wrap="square" rtlCol="0">
            <a:spAutoFit/>
          </a:bodyPr>
          <a:lstStyle/>
          <a:p>
            <a:pPr marL="285750" indent="-285750">
              <a:buFont typeface="Arial" panose="020B0604020202020204" pitchFamily="34" charset="0"/>
              <a:buChar char="•"/>
            </a:pPr>
            <a:r>
              <a:rPr lang="it-IT" sz="1800">
                <a:effectLst/>
                <a:latin typeface="Times New Roman" panose="02020603050405020304" pitchFamily="18" charset="0"/>
                <a:ea typeface="Calibri" panose="020F0502020204030204" pitchFamily="34" charset="0"/>
              </a:rPr>
              <a:t>Il traffico di rete da e verso il database viene crittografato utilizzando Secure </a:t>
            </a:r>
            <a:r>
              <a:rPr lang="it-IT" sz="1800" err="1">
                <a:effectLst/>
                <a:latin typeface="Times New Roman" panose="02020603050405020304" pitchFamily="18" charset="0"/>
                <a:ea typeface="Calibri" panose="020F0502020204030204" pitchFamily="34" charset="0"/>
              </a:rPr>
              <a:t>Socket</a:t>
            </a:r>
            <a:r>
              <a:rPr lang="it-IT" sz="1800">
                <a:effectLst/>
                <a:latin typeface="Times New Roman" panose="02020603050405020304" pitchFamily="18" charset="0"/>
                <a:ea typeface="Calibri" panose="020F0502020204030204" pitchFamily="34" charset="0"/>
              </a:rPr>
              <a:t> Layer (SSL) o </a:t>
            </a:r>
            <a:r>
              <a:rPr lang="it-IT" sz="1800" err="1">
                <a:effectLst/>
                <a:latin typeface="Times New Roman" panose="02020603050405020304" pitchFamily="18" charset="0"/>
                <a:ea typeface="Calibri" panose="020F0502020204030204" pitchFamily="34" charset="0"/>
              </a:rPr>
              <a:t>Transport</a:t>
            </a:r>
            <a:r>
              <a:rPr lang="it-IT" sz="1800">
                <a:effectLst/>
                <a:latin typeface="Times New Roman" panose="02020603050405020304" pitchFamily="18" charset="0"/>
                <a:ea typeface="Calibri" panose="020F0502020204030204" pitchFamily="34" charset="0"/>
              </a:rPr>
              <a:t> Layer Security (TLS). </a:t>
            </a:r>
            <a:endParaRPr lang="it-IT">
              <a:latin typeface="Times New Roman" panose="02020603050405020304" pitchFamily="18" charset="0"/>
              <a:ea typeface="Calibri" panose="020F0502020204030204" pitchFamily="34" charset="0"/>
            </a:endParaRPr>
          </a:p>
          <a:p>
            <a:pPr marL="285750" indent="-285750">
              <a:buFont typeface="Arial" panose="020B0604020202020204" pitchFamily="34" charset="0"/>
              <a:buChar char="•"/>
            </a:pPr>
            <a:r>
              <a:rPr lang="it-IT" sz="1800">
                <a:effectLst/>
                <a:latin typeface="Times New Roman" panose="02020603050405020304" pitchFamily="18" charset="0"/>
                <a:ea typeface="Calibri" panose="020F0502020204030204" pitchFamily="34" charset="0"/>
              </a:rPr>
              <a:t>Puoi utilizzare IAM per gestire centralmente l'accesso alle risorse del database, invece di gestire l'accesso individualmente su ciascuna istanza database. </a:t>
            </a:r>
          </a:p>
          <a:p>
            <a:pPr marL="285750" indent="-285750">
              <a:buFont typeface="Arial" panose="020B0604020202020204" pitchFamily="34" charset="0"/>
              <a:buChar char="•"/>
            </a:pPr>
            <a:r>
              <a:rPr lang="it-IT" sz="1800">
                <a:effectLst/>
                <a:latin typeface="Times New Roman" panose="02020603050405020304" pitchFamily="18" charset="0"/>
                <a:ea typeface="Calibri" panose="020F0502020204030204" pitchFamily="34" charset="0"/>
              </a:rPr>
              <a:t>Per le applicazioni in esecuzione su Amazon EC2, puoi utilizzare le credenziali del profilo specifiche della tua istanza EC2 per accedere al tuo database invece di una password, per una maggiore sicurezza.</a:t>
            </a:r>
            <a:endParaRPr lang="it-IT">
              <a:latin typeface="Times New Roman" panose="02020603050405020304" pitchFamily="18" charset="0"/>
              <a:ea typeface="Calibri" panose="020F0502020204030204" pitchFamily="34" charset="0"/>
            </a:endParaRPr>
          </a:p>
          <a:p>
            <a:pPr marL="285750" indent="-285750">
              <a:buFont typeface="Arial" panose="020B0604020202020204" pitchFamily="34" charset="0"/>
              <a:buChar char="•"/>
            </a:pPr>
            <a:r>
              <a:rPr lang="it-IT" sz="1800">
                <a:effectLst/>
                <a:latin typeface="Times New Roman" panose="02020603050405020304" pitchFamily="18" charset="0"/>
                <a:ea typeface="Calibri" panose="020F0502020204030204" pitchFamily="34" charset="0"/>
              </a:rPr>
              <a:t>Il numero massimo di connessioni al secondo per l'istanza database potrebbe essere limitato a seconda della classe dell'istanza database e del carico di lavoro.</a:t>
            </a:r>
          </a:p>
          <a:p>
            <a:pPr marL="285750" indent="-285750">
              <a:buFont typeface="Arial" panose="020B0604020202020204" pitchFamily="34" charset="0"/>
              <a:buChar char="•"/>
            </a:pPr>
            <a:r>
              <a:rPr lang="it-IT" sz="1800">
                <a:effectLst/>
                <a:latin typeface="Times New Roman" panose="02020603050405020304" pitchFamily="18" charset="0"/>
                <a:ea typeface="Calibri" panose="020F0502020204030204" pitchFamily="34" charset="0"/>
              </a:rPr>
              <a:t>Attualmente, l'autenticazione del database IAM non supporta tutte le chiavi di contesto delle condizioni globali (contengono le informazioni delle richieste). </a:t>
            </a:r>
            <a:endParaRPr lang="it-IT">
              <a:latin typeface="Times New Roman" panose="02020603050405020304" pitchFamily="18" charset="0"/>
              <a:ea typeface="Calibri" panose="020F0502020204030204" pitchFamily="34" charset="0"/>
            </a:endParaRPr>
          </a:p>
          <a:p>
            <a:pPr marL="285750" indent="-285750">
              <a:buFont typeface="Arial" panose="020B0604020202020204" pitchFamily="34" charset="0"/>
              <a:buChar char="•"/>
            </a:pPr>
            <a:r>
              <a:rPr lang="it-IT" sz="1800">
                <a:effectLst/>
                <a:latin typeface="Times New Roman" panose="02020603050405020304" pitchFamily="18" charset="0"/>
                <a:ea typeface="Calibri" panose="020F0502020204030204" pitchFamily="34" charset="0"/>
              </a:rPr>
              <a:t>Utilizzare l'autenticazione del database IAM solo per carichi di lavoro che possono essere facilmente ritentati. </a:t>
            </a:r>
            <a:endParaRPr lang="it-IT"/>
          </a:p>
        </p:txBody>
      </p:sp>
    </p:spTree>
    <p:extLst>
      <p:ext uri="{BB962C8B-B14F-4D97-AF65-F5344CB8AC3E}">
        <p14:creationId xmlns:p14="http://schemas.microsoft.com/office/powerpoint/2010/main" val="16563239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5A795A0-9EF2-41B1-A035-300E54387EF7}"/>
              </a:ext>
            </a:extLst>
          </p:cNvPr>
          <p:cNvSpPr>
            <a:spLocks noGrp="1"/>
          </p:cNvSpPr>
          <p:nvPr>
            <p:ph type="title"/>
          </p:nvPr>
        </p:nvSpPr>
        <p:spPr>
          <a:xfrm>
            <a:off x="1496605" y="609601"/>
            <a:ext cx="8946541" cy="858128"/>
          </a:xfrm>
        </p:spPr>
        <p:txBody>
          <a:bodyPr>
            <a:normAutofit fontScale="90000"/>
          </a:bodyPr>
          <a:lstStyle/>
          <a:p>
            <a:r>
              <a:rPr lang="it-IT" err="1"/>
              <a:t>Logging</a:t>
            </a:r>
            <a:r>
              <a:rPr lang="it-IT"/>
              <a:t> and monitoring Amazon RDS</a:t>
            </a:r>
          </a:p>
        </p:txBody>
      </p:sp>
      <p:sp>
        <p:nvSpPr>
          <p:cNvPr id="3" name="Segnaposto contenuto 2">
            <a:extLst>
              <a:ext uri="{FF2B5EF4-FFF2-40B4-BE49-F238E27FC236}">
                <a16:creationId xmlns:a16="http://schemas.microsoft.com/office/drawing/2014/main" id="{29059E55-5A27-4831-8DFA-FEE13B7348CB}"/>
              </a:ext>
            </a:extLst>
          </p:cNvPr>
          <p:cNvSpPr>
            <a:spLocks noGrp="1"/>
          </p:cNvSpPr>
          <p:nvPr>
            <p:ph idx="1"/>
          </p:nvPr>
        </p:nvSpPr>
        <p:spPr>
          <a:xfrm>
            <a:off x="457200" y="2052918"/>
            <a:ext cx="11328399" cy="4195481"/>
          </a:xfrm>
        </p:spPr>
        <p:txBody>
          <a:bodyPr>
            <a:normAutofit/>
          </a:bodyPr>
          <a:lstStyle/>
          <a:p>
            <a:pPr marL="342900" lvl="0" indent="-342900" algn="just">
              <a:lnSpc>
                <a:spcPct val="107000"/>
              </a:lnSpc>
              <a:buFont typeface="Symbol" panose="05050102010706020507" pitchFamily="18" charset="2"/>
              <a:buChar char=""/>
            </a:pPr>
            <a:r>
              <a:rPr lang="it-IT" sz="1800" b="1">
                <a:effectLst/>
                <a:latin typeface="Times New Roman" panose="02020603050405020304" pitchFamily="18" charset="0"/>
                <a:ea typeface="Calibri" panose="020F0502020204030204" pitchFamily="34" charset="0"/>
                <a:cs typeface="Arial" panose="020B0604020202020204" pitchFamily="34" charset="0"/>
              </a:rPr>
              <a:t>Amazon </a:t>
            </a:r>
            <a:r>
              <a:rPr lang="it-IT" sz="1800" b="1" err="1">
                <a:effectLst/>
                <a:latin typeface="Times New Roman" panose="02020603050405020304" pitchFamily="18" charset="0"/>
                <a:ea typeface="Calibri" panose="020F0502020204030204" pitchFamily="34" charset="0"/>
                <a:cs typeface="Arial" panose="020B0604020202020204" pitchFamily="34" charset="0"/>
              </a:rPr>
              <a:t>CloudWarch</a:t>
            </a:r>
            <a:r>
              <a:rPr lang="it-IT" sz="1800" b="1">
                <a:effectLst/>
                <a:latin typeface="Times New Roman" panose="02020603050405020304" pitchFamily="18" charset="0"/>
                <a:ea typeface="Calibri" panose="020F0502020204030204" pitchFamily="34" charset="0"/>
                <a:cs typeface="Arial" panose="020B0604020202020204" pitchFamily="34" charset="0"/>
              </a:rPr>
              <a:t> </a:t>
            </a:r>
            <a:r>
              <a:rPr lang="it-IT" sz="1800" b="1" err="1">
                <a:effectLst/>
                <a:latin typeface="Times New Roman" panose="02020603050405020304" pitchFamily="18" charset="0"/>
                <a:ea typeface="Calibri" panose="020F0502020204030204" pitchFamily="34" charset="0"/>
                <a:cs typeface="Arial" panose="020B0604020202020204" pitchFamily="34" charset="0"/>
              </a:rPr>
              <a:t>Alarms</a:t>
            </a:r>
            <a:r>
              <a:rPr lang="it-IT" sz="1800" b="1">
                <a:effectLst/>
                <a:latin typeface="Times New Roman" panose="02020603050405020304" pitchFamily="18" charset="0"/>
                <a:ea typeface="Calibri" panose="020F0502020204030204" pitchFamily="34" charset="0"/>
                <a:cs typeface="Arial" panose="020B0604020202020204" pitchFamily="34" charset="0"/>
              </a:rPr>
              <a:t>: </a:t>
            </a:r>
            <a:r>
              <a:rPr lang="it-IT" sz="1800">
                <a:effectLst/>
                <a:latin typeface="Times New Roman" panose="02020603050405020304" pitchFamily="18" charset="0"/>
                <a:ea typeface="Calibri" panose="020F0502020204030204" pitchFamily="34" charset="0"/>
                <a:cs typeface="Arial" panose="020B0604020202020204" pitchFamily="34" charset="0"/>
              </a:rPr>
              <a:t>Utilizzando gli allarmi Amazon </a:t>
            </a:r>
            <a:r>
              <a:rPr lang="it-IT" sz="1800" err="1">
                <a:effectLst/>
                <a:latin typeface="Times New Roman" panose="02020603050405020304" pitchFamily="18" charset="0"/>
                <a:ea typeface="Calibri" panose="020F0502020204030204" pitchFamily="34" charset="0"/>
                <a:cs typeface="Arial" panose="020B0604020202020204" pitchFamily="34" charset="0"/>
              </a:rPr>
              <a:t>CloudWatch</a:t>
            </a:r>
            <a:r>
              <a:rPr lang="it-IT" sz="1800">
                <a:effectLst/>
                <a:latin typeface="Times New Roman" panose="02020603050405020304" pitchFamily="18" charset="0"/>
                <a:ea typeface="Calibri" panose="020F0502020204030204" pitchFamily="34" charset="0"/>
                <a:cs typeface="Arial" panose="020B0604020202020204" pitchFamily="34" charset="0"/>
              </a:rPr>
              <a:t>, si controlla un singolo parametro per un periodo di tempo specificato. Se il parametro supera una determinata soglia, viene inviata una notifica.</a:t>
            </a:r>
            <a:endParaRPr lang="it-IT" sz="180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just">
              <a:lnSpc>
                <a:spcPct val="107000"/>
              </a:lnSpc>
              <a:buFont typeface="Symbol" panose="05050102010706020507" pitchFamily="18" charset="2"/>
              <a:buChar char=""/>
            </a:pPr>
            <a:r>
              <a:rPr lang="it-IT" sz="1800" b="1">
                <a:effectLst/>
                <a:latin typeface="Times New Roman" panose="02020603050405020304" pitchFamily="18" charset="0"/>
                <a:ea typeface="Calibri" panose="020F0502020204030204" pitchFamily="34" charset="0"/>
                <a:cs typeface="Arial" panose="020B0604020202020204" pitchFamily="34" charset="0"/>
              </a:rPr>
              <a:t>AWS </a:t>
            </a:r>
            <a:r>
              <a:rPr lang="it-IT" sz="1800" b="1" err="1">
                <a:effectLst/>
                <a:latin typeface="Times New Roman" panose="02020603050405020304" pitchFamily="18" charset="0"/>
                <a:ea typeface="Calibri" panose="020F0502020204030204" pitchFamily="34" charset="0"/>
                <a:cs typeface="Arial" panose="020B0604020202020204" pitchFamily="34" charset="0"/>
              </a:rPr>
              <a:t>CloudTrail</a:t>
            </a:r>
            <a:r>
              <a:rPr lang="it-IT" sz="1800" b="1">
                <a:effectLst/>
                <a:latin typeface="Times New Roman" panose="02020603050405020304" pitchFamily="18" charset="0"/>
                <a:ea typeface="Calibri" panose="020F0502020204030204" pitchFamily="34" charset="0"/>
                <a:cs typeface="Arial" panose="020B0604020202020204" pitchFamily="34" charset="0"/>
              </a:rPr>
              <a:t> Logs</a:t>
            </a:r>
            <a:r>
              <a:rPr lang="it-IT" sz="1800">
                <a:effectLst/>
                <a:latin typeface="Times New Roman" panose="02020603050405020304" pitchFamily="18" charset="0"/>
                <a:ea typeface="Calibri" panose="020F0502020204030204" pitchFamily="34" charset="0"/>
                <a:cs typeface="Arial" panose="020B0604020202020204" pitchFamily="34" charset="0"/>
              </a:rPr>
              <a:t>: </a:t>
            </a:r>
            <a:r>
              <a:rPr lang="it-IT" sz="1800" err="1">
                <a:effectLst/>
                <a:latin typeface="Times New Roman" panose="02020603050405020304" pitchFamily="18" charset="0"/>
                <a:ea typeface="Calibri" panose="020F0502020204030204" pitchFamily="34" charset="0"/>
                <a:cs typeface="Arial" panose="020B0604020202020204" pitchFamily="34" charset="0"/>
              </a:rPr>
              <a:t>CloudTrail</a:t>
            </a:r>
            <a:r>
              <a:rPr lang="it-IT" sz="1800">
                <a:effectLst/>
                <a:latin typeface="Times New Roman" panose="02020603050405020304" pitchFamily="18" charset="0"/>
                <a:ea typeface="Calibri" panose="020F0502020204030204" pitchFamily="34" charset="0"/>
                <a:cs typeface="Arial" panose="020B0604020202020204" pitchFamily="34" charset="0"/>
              </a:rPr>
              <a:t> fornisce un record delle azioni intraprese da un utente, un ruolo o un servizio AWS in Amazon RDS. </a:t>
            </a:r>
            <a:r>
              <a:rPr lang="it-IT" sz="1800" err="1">
                <a:effectLst/>
                <a:latin typeface="Times New Roman" panose="02020603050405020304" pitchFamily="18" charset="0"/>
                <a:ea typeface="Calibri" panose="020F0502020204030204" pitchFamily="34" charset="0"/>
                <a:cs typeface="Arial" panose="020B0604020202020204" pitchFamily="34" charset="0"/>
              </a:rPr>
              <a:t>CloudTrail</a:t>
            </a:r>
            <a:r>
              <a:rPr lang="it-IT" sz="1800">
                <a:effectLst/>
                <a:latin typeface="Times New Roman" panose="02020603050405020304" pitchFamily="18" charset="0"/>
                <a:ea typeface="Calibri" panose="020F0502020204030204" pitchFamily="34" charset="0"/>
                <a:cs typeface="Arial" panose="020B0604020202020204" pitchFamily="34" charset="0"/>
              </a:rPr>
              <a:t> acquisisce tutte le chiamate API per Amazon RDS come eventi, comprese le chiamate dalla console e dalle chiamate di codice alle operazioni API di Amazon RDS. Utilizzando le informazioni raccolte da </a:t>
            </a:r>
            <a:r>
              <a:rPr lang="it-IT" sz="1800" err="1">
                <a:effectLst/>
                <a:latin typeface="Times New Roman" panose="02020603050405020304" pitchFamily="18" charset="0"/>
                <a:ea typeface="Calibri" panose="020F0502020204030204" pitchFamily="34" charset="0"/>
                <a:cs typeface="Arial" panose="020B0604020202020204" pitchFamily="34" charset="0"/>
              </a:rPr>
              <a:t>CloudTrail</a:t>
            </a:r>
            <a:r>
              <a:rPr lang="it-IT" sz="1800">
                <a:effectLst/>
                <a:latin typeface="Times New Roman" panose="02020603050405020304" pitchFamily="18" charset="0"/>
                <a:ea typeface="Calibri" panose="020F0502020204030204" pitchFamily="34" charset="0"/>
                <a:cs typeface="Arial" panose="020B0604020202020204" pitchFamily="34" charset="0"/>
              </a:rPr>
              <a:t>, puoi determinare la richiesta che è stata effettuata ad Amazon RDS, l'indirizzo IP da cui è stata effettuata la richiesta, chi ha effettuato la richiesta, quando è stata effettuata e ulteriori dettagli.</a:t>
            </a:r>
            <a:endParaRPr lang="it-IT" sz="180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just">
              <a:lnSpc>
                <a:spcPct val="107000"/>
              </a:lnSpc>
              <a:spcAft>
                <a:spcPts val="800"/>
              </a:spcAft>
              <a:buFont typeface="Symbol" panose="05050102010706020507" pitchFamily="18" charset="2"/>
              <a:buChar char=""/>
            </a:pPr>
            <a:r>
              <a:rPr lang="it-IT" sz="1800" b="1">
                <a:effectLst/>
                <a:latin typeface="Times New Roman" panose="02020603050405020304" pitchFamily="18" charset="0"/>
                <a:ea typeface="Calibri" panose="020F0502020204030204" pitchFamily="34" charset="0"/>
                <a:cs typeface="Arial" panose="020B0604020202020204" pitchFamily="34" charset="0"/>
              </a:rPr>
              <a:t>AWS </a:t>
            </a:r>
            <a:r>
              <a:rPr lang="it-IT" sz="1800" b="1" err="1">
                <a:effectLst/>
                <a:latin typeface="Times New Roman" panose="02020603050405020304" pitchFamily="18" charset="0"/>
                <a:ea typeface="Calibri" panose="020F0502020204030204" pitchFamily="34" charset="0"/>
                <a:cs typeface="Arial" panose="020B0604020202020204" pitchFamily="34" charset="0"/>
              </a:rPr>
              <a:t>Trusted</a:t>
            </a:r>
            <a:r>
              <a:rPr lang="it-IT" sz="1800" b="1">
                <a:effectLst/>
                <a:latin typeface="Times New Roman" panose="02020603050405020304" pitchFamily="18" charset="0"/>
                <a:ea typeface="Calibri" panose="020F0502020204030204" pitchFamily="34" charset="0"/>
                <a:cs typeface="Arial" panose="020B0604020202020204" pitchFamily="34" charset="0"/>
              </a:rPr>
              <a:t> Advisor: </a:t>
            </a:r>
            <a:r>
              <a:rPr lang="it-IT" sz="1800" err="1">
                <a:effectLst/>
                <a:latin typeface="Times New Roman" panose="02020603050405020304" pitchFamily="18" charset="0"/>
                <a:ea typeface="Calibri" panose="020F0502020204030204" pitchFamily="34" charset="0"/>
                <a:cs typeface="Arial" panose="020B0604020202020204" pitchFamily="34" charset="0"/>
              </a:rPr>
              <a:t>Trusted</a:t>
            </a:r>
            <a:r>
              <a:rPr lang="it-IT" sz="1800">
                <a:effectLst/>
                <a:latin typeface="Times New Roman" panose="02020603050405020304" pitchFamily="18" charset="0"/>
                <a:ea typeface="Calibri" panose="020F0502020204030204" pitchFamily="34" charset="0"/>
                <a:cs typeface="Arial" panose="020B0604020202020204" pitchFamily="34" charset="0"/>
              </a:rPr>
              <a:t> Advisor si basa sulle best </a:t>
            </a:r>
            <a:r>
              <a:rPr lang="it-IT" sz="1800" err="1">
                <a:effectLst/>
                <a:latin typeface="Times New Roman" panose="02020603050405020304" pitchFamily="18" charset="0"/>
                <a:ea typeface="Calibri" panose="020F0502020204030204" pitchFamily="34" charset="0"/>
                <a:cs typeface="Arial" panose="020B0604020202020204" pitchFamily="34" charset="0"/>
              </a:rPr>
              <a:t>practice</a:t>
            </a:r>
            <a:r>
              <a:rPr lang="it-IT" sz="1800">
                <a:effectLst/>
                <a:latin typeface="Times New Roman" panose="02020603050405020304" pitchFamily="18" charset="0"/>
                <a:ea typeface="Calibri" panose="020F0502020204030204" pitchFamily="34" charset="0"/>
                <a:cs typeface="Arial" panose="020B0604020202020204" pitchFamily="34" charset="0"/>
              </a:rPr>
              <a:t> apprese servendo centinaia di migliaia di clienti AWS. </a:t>
            </a:r>
            <a:r>
              <a:rPr lang="it-IT" sz="1800" err="1">
                <a:effectLst/>
                <a:latin typeface="Times New Roman" panose="02020603050405020304" pitchFamily="18" charset="0"/>
                <a:ea typeface="Calibri" panose="020F0502020204030204" pitchFamily="34" charset="0"/>
                <a:cs typeface="Arial" panose="020B0604020202020204" pitchFamily="34" charset="0"/>
              </a:rPr>
              <a:t>Trusted</a:t>
            </a:r>
            <a:r>
              <a:rPr lang="it-IT" sz="1800">
                <a:effectLst/>
                <a:latin typeface="Times New Roman" panose="02020603050405020304" pitchFamily="18" charset="0"/>
                <a:ea typeface="Calibri" panose="020F0502020204030204" pitchFamily="34" charset="0"/>
                <a:cs typeface="Arial" panose="020B0604020202020204" pitchFamily="34" charset="0"/>
              </a:rPr>
              <a:t> Advisor ispeziona il tuo ambiente AWS e quindi fornisce consigli quando esistono opportunità per risparmiare denaro, migliorare la disponibilità e le prestazioni del sistema o aiutare a colmare le lacune nella sicurezza. Tutti i clienti AWS hanno accesso a cinque assegni </a:t>
            </a:r>
            <a:r>
              <a:rPr lang="it-IT" sz="1800" err="1">
                <a:effectLst/>
                <a:latin typeface="Times New Roman" panose="02020603050405020304" pitchFamily="18" charset="0"/>
                <a:ea typeface="Calibri" panose="020F0502020204030204" pitchFamily="34" charset="0"/>
                <a:cs typeface="Arial" panose="020B0604020202020204" pitchFamily="34" charset="0"/>
              </a:rPr>
              <a:t>Trusted</a:t>
            </a:r>
            <a:r>
              <a:rPr lang="it-IT" sz="1800">
                <a:effectLst/>
                <a:latin typeface="Times New Roman" panose="02020603050405020304" pitchFamily="18" charset="0"/>
                <a:ea typeface="Calibri" panose="020F0502020204030204" pitchFamily="34" charset="0"/>
                <a:cs typeface="Arial" panose="020B0604020202020204" pitchFamily="34" charset="0"/>
              </a:rPr>
              <a:t> Advisor. I clienti con un piano di supporto Business o Enterprise possono visualizzare tutti i controlli </a:t>
            </a:r>
            <a:r>
              <a:rPr lang="it-IT" sz="1800" err="1">
                <a:effectLst/>
                <a:latin typeface="Times New Roman" panose="02020603050405020304" pitchFamily="18" charset="0"/>
                <a:ea typeface="Calibri" panose="020F0502020204030204" pitchFamily="34" charset="0"/>
                <a:cs typeface="Arial" panose="020B0604020202020204" pitchFamily="34" charset="0"/>
              </a:rPr>
              <a:t>Trusted</a:t>
            </a:r>
            <a:r>
              <a:rPr lang="it-IT" sz="1800">
                <a:effectLst/>
                <a:latin typeface="Times New Roman" panose="02020603050405020304" pitchFamily="18" charset="0"/>
                <a:ea typeface="Calibri" panose="020F0502020204030204" pitchFamily="34" charset="0"/>
                <a:cs typeface="Arial" panose="020B0604020202020204" pitchFamily="34" charset="0"/>
              </a:rPr>
              <a:t> Advisor.</a:t>
            </a:r>
            <a:endParaRPr lang="it-IT" sz="1800">
              <a:effectLst/>
              <a:latin typeface="Calibri" panose="020F0502020204030204" pitchFamily="34" charset="0"/>
              <a:ea typeface="Calibri" panose="020F0502020204030204" pitchFamily="34" charset="0"/>
              <a:cs typeface="Arial" panose="020B0604020202020204" pitchFamily="34" charset="0"/>
            </a:endParaRPr>
          </a:p>
          <a:p>
            <a:endParaRPr lang="it-IT"/>
          </a:p>
        </p:txBody>
      </p:sp>
    </p:spTree>
    <p:extLst>
      <p:ext uri="{BB962C8B-B14F-4D97-AF65-F5344CB8AC3E}">
        <p14:creationId xmlns:p14="http://schemas.microsoft.com/office/powerpoint/2010/main" val="11284748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A79613A-2F35-4A02-A855-15BD95A163CE}"/>
              </a:ext>
            </a:extLst>
          </p:cNvPr>
          <p:cNvSpPr>
            <a:spLocks noGrp="1"/>
          </p:cNvSpPr>
          <p:nvPr>
            <p:ph type="title"/>
          </p:nvPr>
        </p:nvSpPr>
        <p:spPr>
          <a:xfrm>
            <a:off x="2424363" y="395830"/>
            <a:ext cx="7343274" cy="836070"/>
          </a:xfrm>
        </p:spPr>
        <p:txBody>
          <a:bodyPr>
            <a:normAutofit/>
          </a:bodyPr>
          <a:lstStyle/>
          <a:p>
            <a:r>
              <a:rPr lang="it-IT"/>
              <a:t>Data </a:t>
            </a:r>
            <a:r>
              <a:rPr lang="it-IT" err="1"/>
              <a:t>Encryption</a:t>
            </a:r>
            <a:r>
              <a:rPr lang="it-IT"/>
              <a:t> in RDS</a:t>
            </a:r>
          </a:p>
        </p:txBody>
      </p:sp>
      <p:sp>
        <p:nvSpPr>
          <p:cNvPr id="3" name="Segnaposto contenuto 2">
            <a:extLst>
              <a:ext uri="{FF2B5EF4-FFF2-40B4-BE49-F238E27FC236}">
                <a16:creationId xmlns:a16="http://schemas.microsoft.com/office/drawing/2014/main" id="{4479816A-B25E-4C18-B01A-57DE5C89BF7B}"/>
              </a:ext>
            </a:extLst>
          </p:cNvPr>
          <p:cNvSpPr>
            <a:spLocks noGrp="1"/>
          </p:cNvSpPr>
          <p:nvPr>
            <p:ph idx="1"/>
          </p:nvPr>
        </p:nvSpPr>
        <p:spPr>
          <a:xfrm>
            <a:off x="821096" y="1520605"/>
            <a:ext cx="8946541" cy="2569882"/>
          </a:xfrm>
        </p:spPr>
        <p:txBody>
          <a:bodyPr/>
          <a:lstStyle/>
          <a:p>
            <a:r>
              <a:rPr lang="it-IT" sz="2400">
                <a:effectLst/>
                <a:latin typeface="Times New Roman" panose="02020603050405020304" pitchFamily="18" charset="0"/>
                <a:ea typeface="Calibri" panose="020F0502020204030204" pitchFamily="34" charset="0"/>
              </a:rPr>
              <a:t>Le istanze database crittografate con Amazon RDS forniscono un ulteriore livello di protezione proteggendo i dati dall'accesso non autorizzato allo storage sottostante. Si può utilizzare la crittografia Amazon RDS per aumentare la protezione dei dati delle applicazioni distribuite nel cloud e per soddisfare i requisiti di conformità per la crittografia inattivi.</a:t>
            </a:r>
          </a:p>
          <a:p>
            <a:pPr marL="0" indent="0">
              <a:buNone/>
            </a:pPr>
            <a:endParaRPr lang="it-IT"/>
          </a:p>
        </p:txBody>
      </p:sp>
    </p:spTree>
    <p:extLst>
      <p:ext uri="{BB962C8B-B14F-4D97-AF65-F5344CB8AC3E}">
        <p14:creationId xmlns:p14="http://schemas.microsoft.com/office/powerpoint/2010/main" val="34993147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F858876-5C53-42F7-B611-F86F25188C01}"/>
              </a:ext>
            </a:extLst>
          </p:cNvPr>
          <p:cNvSpPr>
            <a:spLocks noGrp="1"/>
          </p:cNvSpPr>
          <p:nvPr>
            <p:ph type="title"/>
          </p:nvPr>
        </p:nvSpPr>
        <p:spPr/>
        <p:txBody>
          <a:bodyPr/>
          <a:lstStyle/>
          <a:p>
            <a:r>
              <a:rPr lang="it-IT"/>
              <a:t>Considerazioni finali RDS</a:t>
            </a:r>
          </a:p>
        </p:txBody>
      </p:sp>
      <p:sp>
        <p:nvSpPr>
          <p:cNvPr id="3" name="Segnaposto testo 2">
            <a:extLst>
              <a:ext uri="{FF2B5EF4-FFF2-40B4-BE49-F238E27FC236}">
                <a16:creationId xmlns:a16="http://schemas.microsoft.com/office/drawing/2014/main" id="{657E201D-5829-4680-97A8-F72C5F16A423}"/>
              </a:ext>
            </a:extLst>
          </p:cNvPr>
          <p:cNvSpPr>
            <a:spLocks noGrp="1"/>
          </p:cNvSpPr>
          <p:nvPr>
            <p:ph type="body" idx="1"/>
          </p:nvPr>
        </p:nvSpPr>
        <p:spPr>
          <a:xfrm>
            <a:off x="342900" y="1878648"/>
            <a:ext cx="4396338" cy="576262"/>
          </a:xfrm>
        </p:spPr>
        <p:txBody>
          <a:bodyPr/>
          <a:lstStyle/>
          <a:p>
            <a:r>
              <a:rPr lang="it-IT"/>
              <a:t>Pro</a:t>
            </a:r>
          </a:p>
        </p:txBody>
      </p:sp>
      <p:sp>
        <p:nvSpPr>
          <p:cNvPr id="4" name="Segnaposto contenuto 3">
            <a:extLst>
              <a:ext uri="{FF2B5EF4-FFF2-40B4-BE49-F238E27FC236}">
                <a16:creationId xmlns:a16="http://schemas.microsoft.com/office/drawing/2014/main" id="{335286D4-0324-4A60-9354-B1B65B3AC613}"/>
              </a:ext>
            </a:extLst>
          </p:cNvPr>
          <p:cNvSpPr>
            <a:spLocks noGrp="1"/>
          </p:cNvSpPr>
          <p:nvPr>
            <p:ph sz="half" idx="2"/>
          </p:nvPr>
        </p:nvSpPr>
        <p:spPr>
          <a:xfrm>
            <a:off x="342900" y="2550476"/>
            <a:ext cx="5753100" cy="3854806"/>
          </a:xfrm>
        </p:spPr>
        <p:txBody>
          <a:bodyPr>
            <a:normAutofit fontScale="47500" lnSpcReduction="20000"/>
          </a:bodyPr>
          <a:lstStyle/>
          <a:p>
            <a:pPr marL="342900" lvl="0" indent="-342900" algn="just">
              <a:lnSpc>
                <a:spcPct val="107000"/>
              </a:lnSpc>
              <a:buFont typeface="Symbol" panose="05050102010706020507" pitchFamily="18" charset="2"/>
              <a:buChar char=""/>
            </a:pPr>
            <a:r>
              <a:rPr lang="it-IT" sz="2500">
                <a:effectLst/>
                <a:latin typeface="Times New Roman" panose="02020603050405020304" pitchFamily="18" charset="0"/>
                <a:ea typeface="Calibri" panose="020F0502020204030204" pitchFamily="34" charset="0"/>
                <a:cs typeface="Arial" panose="020B0604020202020204" pitchFamily="34" charset="0"/>
              </a:rPr>
              <a:t>Configurazione semplice: RDS dispone di un'interfaccia utente intuitiva per la configurazione di un cluster di database. Non dovrebbe richiedere più di qualche minuto. La configurazione predefinita è sana e può essere lasciata così com'è nella maggior parte dei casi.</a:t>
            </a:r>
            <a:endParaRPr lang="it-IT" sz="250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just">
              <a:lnSpc>
                <a:spcPct val="107000"/>
              </a:lnSpc>
              <a:buFont typeface="Symbol" panose="05050102010706020507" pitchFamily="18" charset="2"/>
              <a:buChar char=""/>
            </a:pPr>
            <a:r>
              <a:rPr lang="it-IT" sz="2500">
                <a:effectLst/>
                <a:latin typeface="Times New Roman" panose="02020603050405020304" pitchFamily="18" charset="0"/>
                <a:ea typeface="Calibri" panose="020F0502020204030204" pitchFamily="34" charset="0"/>
                <a:cs typeface="Arial" panose="020B0604020202020204" pitchFamily="34" charset="0"/>
              </a:rPr>
              <a:t>RDS fornisce endpoint per il rilevamento delle informazioni di connessione delle risorse del database.</a:t>
            </a:r>
            <a:endParaRPr lang="it-IT" sz="250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just">
              <a:lnSpc>
                <a:spcPct val="107000"/>
              </a:lnSpc>
              <a:buFont typeface="Symbol" panose="05050102010706020507" pitchFamily="18" charset="2"/>
              <a:buChar char=""/>
            </a:pPr>
            <a:r>
              <a:rPr lang="it-IT" sz="2500">
                <a:effectLst/>
                <a:latin typeface="Times New Roman" panose="02020603050405020304" pitchFamily="18" charset="0"/>
                <a:ea typeface="Calibri" panose="020F0502020204030204" pitchFamily="34" charset="0"/>
                <a:cs typeface="Arial" panose="020B0604020202020204" pitchFamily="34" charset="0"/>
              </a:rPr>
              <a:t>RDS monitora costantemente lo stato delle istanze del database. Se viene rilevato un problema, RDS eseguirà automaticamente il </a:t>
            </a:r>
            <a:r>
              <a:rPr lang="it-IT" sz="2500" err="1">
                <a:effectLst/>
                <a:latin typeface="Times New Roman" panose="02020603050405020304" pitchFamily="18" charset="0"/>
                <a:ea typeface="Calibri" panose="020F0502020204030204" pitchFamily="34" charset="0"/>
                <a:cs typeface="Arial" panose="020B0604020202020204" pitchFamily="34" charset="0"/>
              </a:rPr>
              <a:t>failover</a:t>
            </a:r>
            <a:r>
              <a:rPr lang="it-IT" sz="2500">
                <a:effectLst/>
                <a:latin typeface="Times New Roman" panose="02020603050405020304" pitchFamily="18" charset="0"/>
                <a:ea typeface="Calibri" panose="020F0502020204030204" pitchFamily="34" charset="0"/>
                <a:cs typeface="Arial" panose="020B0604020202020204" pitchFamily="34" charset="0"/>
              </a:rPr>
              <a:t> in hot standby.</a:t>
            </a:r>
            <a:endParaRPr lang="it-IT" sz="250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just">
              <a:lnSpc>
                <a:spcPct val="107000"/>
              </a:lnSpc>
              <a:buFont typeface="Symbol" panose="05050102010706020507" pitchFamily="18" charset="2"/>
              <a:buChar char=""/>
            </a:pPr>
            <a:r>
              <a:rPr lang="it-IT" sz="2500">
                <a:effectLst/>
                <a:latin typeface="Times New Roman" panose="02020603050405020304" pitchFamily="18" charset="0"/>
                <a:ea typeface="Calibri" panose="020F0502020204030204" pitchFamily="34" charset="0"/>
                <a:cs typeface="Arial" panose="020B0604020202020204" pitchFamily="34" charset="0"/>
              </a:rPr>
              <a:t>RDS fornisce sane configurazioni predefinite, che prevengono i passi falsi di sicurezza che si verificano durante la configurazione del sistema. Inoltre, RDS fornisce gruppi di sicurezza, consentendo il controllo sul traffico in entrata/in uscita.</a:t>
            </a:r>
            <a:endParaRPr lang="it-IT" sz="250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just">
              <a:lnSpc>
                <a:spcPct val="107000"/>
              </a:lnSpc>
              <a:buFont typeface="Symbol" panose="05050102010706020507" pitchFamily="18" charset="2"/>
              <a:buChar char=""/>
            </a:pPr>
            <a:r>
              <a:rPr lang="it-IT" sz="2500">
                <a:effectLst/>
                <a:latin typeface="Times New Roman" panose="02020603050405020304" pitchFamily="18" charset="0"/>
                <a:ea typeface="Calibri" panose="020F0502020204030204" pitchFamily="34" charset="0"/>
                <a:cs typeface="Arial" panose="020B0604020202020204" pitchFamily="34" charset="0"/>
              </a:rPr>
              <a:t>Backup automatici: RDS può essere configurato per eseguire backup periodici su S3, per il ripristino di emergenza.</a:t>
            </a:r>
            <a:endParaRPr lang="it-IT" sz="250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just">
              <a:lnSpc>
                <a:spcPct val="107000"/>
              </a:lnSpc>
              <a:spcAft>
                <a:spcPts val="800"/>
              </a:spcAft>
              <a:buFont typeface="Symbol" panose="05050102010706020507" pitchFamily="18" charset="2"/>
              <a:buChar char=""/>
            </a:pPr>
            <a:r>
              <a:rPr lang="it-IT" sz="2500">
                <a:effectLst/>
                <a:latin typeface="Times New Roman" panose="02020603050405020304" pitchFamily="18" charset="0"/>
                <a:ea typeface="Calibri" panose="020F0502020204030204" pitchFamily="34" charset="0"/>
                <a:cs typeface="Arial" panose="020B0604020202020204" pitchFamily="34" charset="0"/>
              </a:rPr>
              <a:t>Patch automatiche: possono essere visualizzate sia come pro che contro (il motivo è che durante l’installazione della patch il DB può essere messo in down). RDS applica automaticamente le patch alle tue istanze. In effetti, ti vengono imposte patch importanti; puoi scegliere quando succede però (entro una certa scadenza).</a:t>
            </a:r>
            <a:endParaRPr lang="it-IT" sz="2500">
              <a:effectLst/>
              <a:latin typeface="Calibri" panose="020F0502020204030204" pitchFamily="34" charset="0"/>
              <a:ea typeface="Calibri" panose="020F0502020204030204" pitchFamily="34" charset="0"/>
              <a:cs typeface="Arial" panose="020B0604020202020204" pitchFamily="34" charset="0"/>
            </a:endParaRPr>
          </a:p>
          <a:p>
            <a:endParaRPr lang="it-IT"/>
          </a:p>
        </p:txBody>
      </p:sp>
      <p:sp>
        <p:nvSpPr>
          <p:cNvPr id="5" name="Segnaposto testo 4">
            <a:extLst>
              <a:ext uri="{FF2B5EF4-FFF2-40B4-BE49-F238E27FC236}">
                <a16:creationId xmlns:a16="http://schemas.microsoft.com/office/drawing/2014/main" id="{95027649-CEBA-4C76-8DDE-B7320B4E11EE}"/>
              </a:ext>
            </a:extLst>
          </p:cNvPr>
          <p:cNvSpPr>
            <a:spLocks noGrp="1"/>
          </p:cNvSpPr>
          <p:nvPr>
            <p:ph type="body" sz="quarter" idx="3"/>
          </p:nvPr>
        </p:nvSpPr>
        <p:spPr>
          <a:xfrm>
            <a:off x="6299200" y="1877696"/>
            <a:ext cx="4396339" cy="576262"/>
          </a:xfrm>
        </p:spPr>
        <p:txBody>
          <a:bodyPr/>
          <a:lstStyle/>
          <a:p>
            <a:r>
              <a:rPr lang="it-IT"/>
              <a:t>Contro</a:t>
            </a:r>
          </a:p>
        </p:txBody>
      </p:sp>
      <p:sp>
        <p:nvSpPr>
          <p:cNvPr id="6" name="Segnaposto contenuto 5">
            <a:extLst>
              <a:ext uri="{FF2B5EF4-FFF2-40B4-BE49-F238E27FC236}">
                <a16:creationId xmlns:a16="http://schemas.microsoft.com/office/drawing/2014/main" id="{8FE4589A-B7F5-419C-AEAD-7BC0026BC7EF}"/>
              </a:ext>
            </a:extLst>
          </p:cNvPr>
          <p:cNvSpPr>
            <a:spLocks noGrp="1"/>
          </p:cNvSpPr>
          <p:nvPr>
            <p:ph sz="quarter" idx="4"/>
          </p:nvPr>
        </p:nvSpPr>
        <p:spPr>
          <a:xfrm>
            <a:off x="6299200" y="2514600"/>
            <a:ext cx="5549900" cy="2209800"/>
          </a:xfrm>
        </p:spPr>
        <p:txBody>
          <a:bodyPr>
            <a:normAutofit fontScale="47500" lnSpcReduction="20000"/>
          </a:bodyPr>
          <a:lstStyle/>
          <a:p>
            <a:pPr marL="342900" lvl="0" indent="-342900" algn="just">
              <a:lnSpc>
                <a:spcPct val="107000"/>
              </a:lnSpc>
              <a:buFont typeface="Symbol" panose="05050102010706020507" pitchFamily="18" charset="2"/>
              <a:buChar char=""/>
            </a:pPr>
            <a:r>
              <a:rPr lang="it-IT" sz="3300">
                <a:effectLst/>
                <a:latin typeface="Times New Roman" panose="02020603050405020304" pitchFamily="18" charset="0"/>
                <a:ea typeface="Calibri" panose="020F0502020204030204" pitchFamily="34" charset="0"/>
                <a:cs typeface="Arial" panose="020B0604020202020204" pitchFamily="34" charset="0"/>
              </a:rPr>
              <a:t>La fase di </a:t>
            </a:r>
            <a:r>
              <a:rPr lang="it-IT" sz="3300" err="1">
                <a:effectLst/>
                <a:latin typeface="Times New Roman" panose="02020603050405020304" pitchFamily="18" charset="0"/>
                <a:ea typeface="Calibri" panose="020F0502020204030204" pitchFamily="34" charset="0"/>
                <a:cs typeface="Arial" panose="020B0604020202020204" pitchFamily="34" charset="0"/>
              </a:rPr>
              <a:t>patching</a:t>
            </a:r>
            <a:r>
              <a:rPr lang="it-IT" sz="3300">
                <a:effectLst/>
                <a:latin typeface="Times New Roman" panose="02020603050405020304" pitchFamily="18" charset="0"/>
                <a:ea typeface="Calibri" panose="020F0502020204030204" pitchFamily="34" charset="0"/>
                <a:cs typeface="Arial" panose="020B0604020202020204" pitchFamily="34" charset="0"/>
              </a:rPr>
              <a:t> richiede un </a:t>
            </a:r>
            <a:r>
              <a:rPr lang="it-IT" sz="3300" err="1">
                <a:effectLst/>
                <a:latin typeface="Times New Roman" panose="02020603050405020304" pitchFamily="18" charset="0"/>
                <a:ea typeface="Calibri" panose="020F0502020204030204" pitchFamily="34" charset="0"/>
                <a:cs typeface="Arial" panose="020B0604020202020204" pitchFamily="34" charset="0"/>
              </a:rPr>
              <a:t>downtime</a:t>
            </a:r>
            <a:r>
              <a:rPr lang="it-IT" sz="3300">
                <a:effectLst/>
                <a:latin typeface="Times New Roman" panose="02020603050405020304" pitchFamily="18" charset="0"/>
                <a:ea typeface="Calibri" panose="020F0502020204030204" pitchFamily="34" charset="0"/>
                <a:cs typeface="Arial" panose="020B0604020202020204" pitchFamily="34" charset="0"/>
              </a:rPr>
              <a:t>.</a:t>
            </a:r>
            <a:endParaRPr lang="it-IT" sz="330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just">
              <a:lnSpc>
                <a:spcPct val="107000"/>
              </a:lnSpc>
              <a:buFont typeface="Symbol" panose="05050102010706020507" pitchFamily="18" charset="2"/>
              <a:buChar char=""/>
            </a:pPr>
            <a:r>
              <a:rPr lang="it-IT" sz="3300" err="1">
                <a:effectLst/>
                <a:latin typeface="Times New Roman" panose="02020603050405020304" pitchFamily="18" charset="0"/>
                <a:ea typeface="Calibri" panose="020F0502020204030204" pitchFamily="34" charset="0"/>
                <a:cs typeface="Arial" panose="020B0604020202020204" pitchFamily="34" charset="0"/>
              </a:rPr>
              <a:t>Downtime</a:t>
            </a:r>
            <a:r>
              <a:rPr lang="it-IT" sz="3300">
                <a:effectLst/>
                <a:latin typeface="Times New Roman" panose="02020603050405020304" pitchFamily="18" charset="0"/>
                <a:ea typeface="Calibri" panose="020F0502020204030204" pitchFamily="34" charset="0"/>
                <a:cs typeface="Arial" panose="020B0604020202020204" pitchFamily="34" charset="0"/>
              </a:rPr>
              <a:t> richiesto per operazioni di scaling.</a:t>
            </a:r>
            <a:endParaRPr lang="it-IT" sz="330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just">
              <a:lnSpc>
                <a:spcPct val="107000"/>
              </a:lnSpc>
              <a:buFont typeface="Symbol" panose="05050102010706020507" pitchFamily="18" charset="2"/>
              <a:buChar char=""/>
            </a:pPr>
            <a:r>
              <a:rPr lang="it-IT" sz="3300">
                <a:effectLst/>
                <a:latin typeface="Times New Roman" panose="02020603050405020304" pitchFamily="18" charset="0"/>
                <a:ea typeface="Calibri" panose="020F0502020204030204" pitchFamily="34" charset="0"/>
                <a:cs typeface="Arial" panose="020B0604020202020204" pitchFamily="34" charset="0"/>
              </a:rPr>
              <a:t>Nessuna ottimizzazione automatica delle prestazioni.</a:t>
            </a:r>
            <a:endParaRPr lang="it-IT" sz="330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just">
              <a:lnSpc>
                <a:spcPct val="107000"/>
              </a:lnSpc>
              <a:buFont typeface="Symbol" panose="05050102010706020507" pitchFamily="18" charset="2"/>
              <a:buChar char=""/>
            </a:pPr>
            <a:r>
              <a:rPr lang="it-IT" sz="3300">
                <a:effectLst/>
                <a:latin typeface="Times New Roman" panose="02020603050405020304" pitchFamily="18" charset="0"/>
                <a:ea typeface="Calibri" panose="020F0502020204030204" pitchFamily="34" charset="0"/>
                <a:cs typeface="Arial" panose="020B0604020202020204" pitchFamily="34" charset="0"/>
              </a:rPr>
              <a:t>Non si può accedere da root al server.</a:t>
            </a:r>
            <a:endParaRPr lang="it-IT" sz="330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just">
              <a:lnSpc>
                <a:spcPct val="107000"/>
              </a:lnSpc>
              <a:buFont typeface="Symbol" panose="05050102010706020507" pitchFamily="18" charset="2"/>
              <a:buChar char=""/>
            </a:pPr>
            <a:r>
              <a:rPr lang="it-IT" sz="3300">
                <a:effectLst/>
                <a:latin typeface="Times New Roman" panose="02020603050405020304" pitchFamily="18" charset="0"/>
                <a:ea typeface="Calibri" panose="020F0502020204030204" pitchFamily="34" charset="0"/>
                <a:cs typeface="Arial" panose="020B0604020202020204" pitchFamily="34" charset="0"/>
              </a:rPr>
              <a:t>Le prestazioni della CPU e dello storage non sono garantite.</a:t>
            </a:r>
            <a:endParaRPr lang="it-IT" sz="330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just">
              <a:lnSpc>
                <a:spcPct val="107000"/>
              </a:lnSpc>
              <a:spcAft>
                <a:spcPts val="800"/>
              </a:spcAft>
              <a:buFont typeface="Symbol" panose="05050102010706020507" pitchFamily="18" charset="2"/>
              <a:buChar char=""/>
            </a:pPr>
            <a:r>
              <a:rPr lang="it-IT" sz="3300">
                <a:effectLst/>
                <a:latin typeface="Times New Roman" panose="02020603050405020304" pitchFamily="18" charset="0"/>
                <a:ea typeface="Calibri" panose="020F0502020204030204" pitchFamily="34" charset="0"/>
                <a:cs typeface="Arial" panose="020B0604020202020204" pitchFamily="34" charset="0"/>
              </a:rPr>
              <a:t>La perdita di dati è comunque possibile.</a:t>
            </a:r>
            <a:endParaRPr lang="it-IT" sz="3300">
              <a:effectLst/>
              <a:latin typeface="Calibri" panose="020F0502020204030204" pitchFamily="34" charset="0"/>
              <a:ea typeface="Calibri" panose="020F0502020204030204" pitchFamily="34" charset="0"/>
              <a:cs typeface="Arial" panose="020B0604020202020204" pitchFamily="34" charset="0"/>
            </a:endParaRPr>
          </a:p>
          <a:p>
            <a:endParaRPr lang="it-IT"/>
          </a:p>
        </p:txBody>
      </p:sp>
    </p:spTree>
    <p:extLst>
      <p:ext uri="{BB962C8B-B14F-4D97-AF65-F5344CB8AC3E}">
        <p14:creationId xmlns:p14="http://schemas.microsoft.com/office/powerpoint/2010/main" val="37026429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5B994DB-740E-460D-9A67-55972B20B8C7}"/>
              </a:ext>
            </a:extLst>
          </p:cNvPr>
          <p:cNvSpPr>
            <a:spLocks noGrp="1"/>
          </p:cNvSpPr>
          <p:nvPr>
            <p:ph type="title"/>
          </p:nvPr>
        </p:nvSpPr>
        <p:spPr>
          <a:xfrm>
            <a:off x="1790700" y="365125"/>
            <a:ext cx="8610600" cy="315912"/>
          </a:xfrm>
        </p:spPr>
        <p:txBody>
          <a:bodyPr>
            <a:normAutofit fontScale="90000"/>
          </a:bodyPr>
          <a:lstStyle/>
          <a:p>
            <a:pPr algn="ctr"/>
            <a:r>
              <a:rPr lang="it-IT"/>
              <a:t>AWS KMS</a:t>
            </a:r>
          </a:p>
        </p:txBody>
      </p:sp>
      <p:pic>
        <p:nvPicPr>
          <p:cNvPr id="4" name="Segnaposto contenuto 3">
            <a:extLst>
              <a:ext uri="{FF2B5EF4-FFF2-40B4-BE49-F238E27FC236}">
                <a16:creationId xmlns:a16="http://schemas.microsoft.com/office/drawing/2014/main" id="{C46AD0F8-747D-4E9C-83CB-BD02F8A3D515}"/>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346903" y="1385720"/>
            <a:ext cx="5428001" cy="4086559"/>
          </a:xfrm>
          <a:prstGeom prst="rect">
            <a:avLst/>
          </a:prstGeom>
          <a:noFill/>
        </p:spPr>
      </p:pic>
      <p:sp>
        <p:nvSpPr>
          <p:cNvPr id="3" name="CasellaDiTesto 2">
            <a:extLst>
              <a:ext uri="{FF2B5EF4-FFF2-40B4-BE49-F238E27FC236}">
                <a16:creationId xmlns:a16="http://schemas.microsoft.com/office/drawing/2014/main" id="{4A94B320-C99D-4F15-98E0-A984BE9A80DA}"/>
              </a:ext>
            </a:extLst>
          </p:cNvPr>
          <p:cNvSpPr txBox="1"/>
          <p:nvPr/>
        </p:nvSpPr>
        <p:spPr>
          <a:xfrm>
            <a:off x="657726" y="1629027"/>
            <a:ext cx="4924926" cy="4247317"/>
          </a:xfrm>
          <a:prstGeom prst="rect">
            <a:avLst/>
          </a:prstGeom>
          <a:noFill/>
        </p:spPr>
        <p:txBody>
          <a:bodyPr wrap="square" rtlCol="0">
            <a:spAutoFit/>
          </a:bodyPr>
          <a:lstStyle/>
          <a:p>
            <a:pPr marL="285750" indent="-285750">
              <a:buFont typeface="Arial" panose="020B0604020202020204" pitchFamily="34" charset="0"/>
              <a:buChar char="•"/>
            </a:pPr>
            <a:r>
              <a:rPr lang="it-IT" sz="1800">
                <a:effectLst/>
                <a:latin typeface="Times New Roman" panose="02020603050405020304" pitchFamily="18" charset="0"/>
                <a:ea typeface="Calibri" panose="020F0502020204030204" pitchFamily="34" charset="0"/>
              </a:rPr>
              <a:t>AWS Key Management Service (AWS KMS) è un servizio gestito che semplifica la creazione e il controllo delle chiavi crittografiche utilizzate per proteggere i dati.</a:t>
            </a:r>
          </a:p>
          <a:p>
            <a:pPr marL="285750" indent="-285750">
              <a:buFont typeface="Arial" panose="020B0604020202020204" pitchFamily="34" charset="0"/>
              <a:buChar char="•"/>
            </a:pPr>
            <a:r>
              <a:rPr lang="it-IT" sz="1800">
                <a:effectLst/>
                <a:latin typeface="Times New Roman" panose="02020603050405020304" pitchFamily="18" charset="0"/>
                <a:ea typeface="Calibri" panose="020F0502020204030204" pitchFamily="34" charset="0"/>
              </a:rPr>
              <a:t>È possibile utilizzare una chiave KMS per crittografare, </a:t>
            </a:r>
            <a:r>
              <a:rPr lang="it-IT" sz="1800" err="1">
                <a:effectLst/>
                <a:latin typeface="Times New Roman" panose="02020603050405020304" pitchFamily="18" charset="0"/>
                <a:ea typeface="Calibri" panose="020F0502020204030204" pitchFamily="34" charset="0"/>
              </a:rPr>
              <a:t>decrittografare</a:t>
            </a:r>
            <a:r>
              <a:rPr lang="it-IT" sz="1800">
                <a:effectLst/>
                <a:latin typeface="Times New Roman" panose="02020603050405020304" pitchFamily="18" charset="0"/>
                <a:ea typeface="Calibri" panose="020F0502020204030204" pitchFamily="34" charset="0"/>
              </a:rPr>
              <a:t> e </a:t>
            </a:r>
            <a:r>
              <a:rPr lang="it-IT" sz="1800" err="1">
                <a:effectLst/>
                <a:latin typeface="Times New Roman" panose="02020603050405020304" pitchFamily="18" charset="0"/>
                <a:ea typeface="Calibri" panose="020F0502020204030204" pitchFamily="34" charset="0"/>
              </a:rPr>
              <a:t>ricrittografare</a:t>
            </a:r>
            <a:r>
              <a:rPr lang="it-IT" sz="1800">
                <a:effectLst/>
                <a:latin typeface="Times New Roman" panose="02020603050405020304" pitchFamily="18" charset="0"/>
                <a:ea typeface="Calibri" panose="020F0502020204030204" pitchFamily="34" charset="0"/>
              </a:rPr>
              <a:t> i dati e inoltre è possibile generare chiavi dati utilizzabili al di fuori di AWS KMS.</a:t>
            </a:r>
          </a:p>
          <a:p>
            <a:pPr marL="285750" indent="-285750">
              <a:buFont typeface="Arial" panose="020B0604020202020204" pitchFamily="34" charset="0"/>
              <a:buChar char="•"/>
            </a:pPr>
            <a:r>
              <a:rPr lang="it-IT" sz="1800">
                <a:effectLst/>
                <a:latin typeface="Times New Roman" panose="02020603050405020304" pitchFamily="18" charset="0"/>
                <a:ea typeface="Calibri" panose="020F0502020204030204" pitchFamily="34" charset="0"/>
              </a:rPr>
              <a:t>La chiave KMS di base, una chiave KMS simmetrica, rappresenta una chiave crittografica utilizzata per la crittografia e la </a:t>
            </a:r>
            <a:r>
              <a:rPr lang="it-IT" sz="1800" err="1">
                <a:effectLst/>
                <a:latin typeface="Times New Roman" panose="02020603050405020304" pitchFamily="18" charset="0"/>
                <a:ea typeface="Calibri" panose="020F0502020204030204" pitchFamily="34" charset="0"/>
              </a:rPr>
              <a:t>decrittografia</a:t>
            </a:r>
            <a:r>
              <a:rPr lang="it-IT" sz="1800">
                <a:effectLst/>
                <a:latin typeface="Times New Roman" panose="02020603050405020304" pitchFamily="18" charset="0"/>
                <a:ea typeface="Calibri" panose="020F0502020204030204" pitchFamily="34" charset="0"/>
              </a:rPr>
              <a:t>. </a:t>
            </a:r>
            <a:endParaRPr lang="it-IT">
              <a:latin typeface="Times New Roman" panose="02020603050405020304" pitchFamily="18" charset="0"/>
              <a:ea typeface="Calibri" panose="020F0502020204030204" pitchFamily="34" charset="0"/>
            </a:endParaRPr>
          </a:p>
          <a:p>
            <a:pPr marL="285750" indent="-285750">
              <a:buFont typeface="Arial" panose="020B0604020202020204" pitchFamily="34" charset="0"/>
              <a:buChar char="•"/>
            </a:pPr>
            <a:r>
              <a:rPr lang="it-IT" sz="1800">
                <a:effectLst/>
                <a:latin typeface="Times New Roman" panose="02020603050405020304" pitchFamily="18" charset="0"/>
                <a:ea typeface="Calibri" panose="020F0502020204030204" pitchFamily="34" charset="0"/>
              </a:rPr>
              <a:t>Si può anche creare una chiave KMS asimmetrica (RSA o curva ellittica (ECC)) per la crittografia e la </a:t>
            </a:r>
            <a:r>
              <a:rPr lang="it-IT" sz="1800" err="1">
                <a:effectLst/>
                <a:latin typeface="Times New Roman" panose="02020603050405020304" pitchFamily="18" charset="0"/>
                <a:ea typeface="Calibri" panose="020F0502020204030204" pitchFamily="34" charset="0"/>
              </a:rPr>
              <a:t>decrittografia</a:t>
            </a:r>
            <a:r>
              <a:rPr lang="it-IT" sz="1800">
                <a:effectLst/>
                <a:latin typeface="Times New Roman" panose="02020603050405020304" pitchFamily="18" charset="0"/>
                <a:ea typeface="Calibri" panose="020F0502020204030204" pitchFamily="34" charset="0"/>
              </a:rPr>
              <a:t> o la firma e la verifica (ma non entrambe).</a:t>
            </a:r>
            <a:endParaRPr lang="it-IT"/>
          </a:p>
        </p:txBody>
      </p:sp>
    </p:spTree>
    <p:extLst>
      <p:ext uri="{BB962C8B-B14F-4D97-AF65-F5344CB8AC3E}">
        <p14:creationId xmlns:p14="http://schemas.microsoft.com/office/powerpoint/2010/main" val="40074959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8C5108F-4DC7-4418-9DA4-23CE7E1E1F61}"/>
              </a:ext>
            </a:extLst>
          </p:cNvPr>
          <p:cNvSpPr>
            <a:spLocks noGrp="1"/>
          </p:cNvSpPr>
          <p:nvPr>
            <p:ph type="title"/>
          </p:nvPr>
        </p:nvSpPr>
        <p:spPr/>
        <p:txBody>
          <a:bodyPr/>
          <a:lstStyle/>
          <a:p>
            <a:r>
              <a:rPr lang="it-IT" err="1"/>
              <a:t>Costumer</a:t>
            </a:r>
            <a:r>
              <a:rPr lang="it-IT"/>
              <a:t> Keys e AWS Keys</a:t>
            </a:r>
          </a:p>
        </p:txBody>
      </p:sp>
      <p:pic>
        <p:nvPicPr>
          <p:cNvPr id="4" name="Segnaposto contenuto 3">
            <a:extLst>
              <a:ext uri="{FF2B5EF4-FFF2-40B4-BE49-F238E27FC236}">
                <a16:creationId xmlns:a16="http://schemas.microsoft.com/office/drawing/2014/main" id="{965DF0BF-6EE3-4C2A-8847-214D75B5EAA2}"/>
              </a:ext>
            </a:extLst>
          </p:cNvPr>
          <p:cNvPicPr>
            <a:picLocks noGrp="1" noChangeAspect="1"/>
          </p:cNvPicPr>
          <p:nvPr>
            <p:ph idx="1"/>
          </p:nvPr>
        </p:nvPicPr>
        <p:blipFill>
          <a:blip r:embed="rId2"/>
          <a:stretch>
            <a:fillRect/>
          </a:stretch>
        </p:blipFill>
        <p:spPr>
          <a:xfrm>
            <a:off x="4460457" y="1888958"/>
            <a:ext cx="7218283" cy="1784684"/>
          </a:xfrm>
          <a:prstGeom prst="rect">
            <a:avLst/>
          </a:prstGeom>
        </p:spPr>
      </p:pic>
      <p:sp>
        <p:nvSpPr>
          <p:cNvPr id="3" name="CasellaDiTesto 2">
            <a:extLst>
              <a:ext uri="{FF2B5EF4-FFF2-40B4-BE49-F238E27FC236}">
                <a16:creationId xmlns:a16="http://schemas.microsoft.com/office/drawing/2014/main" id="{E2B002E8-B6F4-4638-B2B8-AC816409A4CA}"/>
              </a:ext>
            </a:extLst>
          </p:cNvPr>
          <p:cNvSpPr txBox="1"/>
          <p:nvPr/>
        </p:nvSpPr>
        <p:spPr>
          <a:xfrm>
            <a:off x="4620130" y="3871912"/>
            <a:ext cx="7411449" cy="2308324"/>
          </a:xfrm>
          <a:prstGeom prst="rect">
            <a:avLst/>
          </a:prstGeom>
          <a:noFill/>
        </p:spPr>
        <p:txBody>
          <a:bodyPr wrap="square" rtlCol="0">
            <a:spAutoFit/>
          </a:bodyPr>
          <a:lstStyle/>
          <a:p>
            <a:pPr marL="285750" indent="-285750" algn="just">
              <a:buFont typeface="Arial" panose="020B0604020202020204" pitchFamily="34" charset="0"/>
              <a:buChar char="•"/>
            </a:pPr>
            <a:r>
              <a:rPr lang="it-IT" b="1">
                <a:effectLst/>
                <a:latin typeface="Times New Roman" panose="02020603050405020304" pitchFamily="18" charset="0"/>
                <a:ea typeface="Calibri" panose="020F0502020204030204" pitchFamily="34" charset="0"/>
                <a:cs typeface="Arial" panose="020B0604020202020204" pitchFamily="34" charset="0"/>
              </a:rPr>
              <a:t>Customer </a:t>
            </a:r>
            <a:r>
              <a:rPr lang="it-IT" b="1" err="1">
                <a:effectLst/>
                <a:latin typeface="Times New Roman" panose="02020603050405020304" pitchFamily="18" charset="0"/>
                <a:ea typeface="Calibri" panose="020F0502020204030204" pitchFamily="34" charset="0"/>
                <a:cs typeface="Arial" panose="020B0604020202020204" pitchFamily="34" charset="0"/>
              </a:rPr>
              <a:t>Managed</a:t>
            </a:r>
            <a:r>
              <a:rPr lang="it-IT" b="1">
                <a:effectLst/>
                <a:latin typeface="Times New Roman" panose="02020603050405020304" pitchFamily="18" charset="0"/>
                <a:ea typeface="Calibri" panose="020F0502020204030204" pitchFamily="34" charset="0"/>
                <a:cs typeface="Arial" panose="020B0604020202020204" pitchFamily="34" charset="0"/>
              </a:rPr>
              <a:t> Key</a:t>
            </a:r>
            <a:r>
              <a:rPr lang="it-IT" sz="1200" b="1">
                <a:effectLst/>
                <a:latin typeface="Times New Roman" panose="02020603050405020304" pitchFamily="18" charset="0"/>
                <a:ea typeface="Calibri" panose="020F0502020204030204" pitchFamily="34" charset="0"/>
                <a:cs typeface="Arial" panose="020B0604020202020204" pitchFamily="34" charset="0"/>
              </a:rPr>
              <a:t>: </a:t>
            </a:r>
            <a:r>
              <a:rPr lang="it-IT">
                <a:effectLst/>
                <a:latin typeface="Times New Roman" panose="02020603050405020304" pitchFamily="18" charset="0"/>
                <a:ea typeface="Calibri" panose="020F0502020204030204" pitchFamily="34" charset="0"/>
                <a:cs typeface="Arial" panose="020B0604020202020204" pitchFamily="34" charset="0"/>
              </a:rPr>
              <a:t>L’utente AWS ha il pieno controllo su queste chiavi del Servizio di gestione delle chiavi, inclusa la definizione e il mantenimento delle relative policy delle chiavi, delle policy IAM e delle sovvenzioni, l'abilitazione e la disabilitazione, la rotazione del loro materiale crittografico, l'aggiunta di tag, la creazione di alias che fanno riferimento alle chiavi stesse e la pianificazione di quest’ultime per la cancellazione</a:t>
            </a:r>
            <a:r>
              <a:rPr lang="it-IT" sz="1200">
                <a:effectLst/>
                <a:latin typeface="Times New Roman" panose="02020603050405020304" pitchFamily="18" charset="0"/>
                <a:ea typeface="Calibri" panose="020F0502020204030204" pitchFamily="34" charset="0"/>
                <a:cs typeface="Arial" panose="020B0604020202020204" pitchFamily="34" charset="0"/>
              </a:rPr>
              <a:t>. </a:t>
            </a:r>
            <a:endParaRPr lang="it-IT" sz="1200">
              <a:effectLst/>
              <a:latin typeface="Calibri" panose="020F0502020204030204" pitchFamily="34" charset="0"/>
              <a:ea typeface="Calibri" panose="020F0502020204030204" pitchFamily="34" charset="0"/>
              <a:cs typeface="Arial" panose="020B0604020202020204" pitchFamily="34" charset="0"/>
            </a:endParaRPr>
          </a:p>
          <a:p>
            <a:pPr marL="285750" indent="-285750">
              <a:buFont typeface="Arial" panose="020B0604020202020204" pitchFamily="34" charset="0"/>
              <a:buChar char="•"/>
            </a:pPr>
            <a:endParaRPr lang="it-IT"/>
          </a:p>
        </p:txBody>
      </p:sp>
      <p:sp>
        <p:nvSpPr>
          <p:cNvPr id="5" name="CasellaDiTesto 4">
            <a:extLst>
              <a:ext uri="{FF2B5EF4-FFF2-40B4-BE49-F238E27FC236}">
                <a16:creationId xmlns:a16="http://schemas.microsoft.com/office/drawing/2014/main" id="{7098B789-DE7D-4510-86FA-6ECC05364E42}"/>
              </a:ext>
            </a:extLst>
          </p:cNvPr>
          <p:cNvSpPr txBox="1"/>
          <p:nvPr/>
        </p:nvSpPr>
        <p:spPr>
          <a:xfrm>
            <a:off x="336884" y="3938330"/>
            <a:ext cx="4123573" cy="2585323"/>
          </a:xfrm>
          <a:prstGeom prst="rect">
            <a:avLst/>
          </a:prstGeom>
          <a:noFill/>
        </p:spPr>
        <p:txBody>
          <a:bodyPr wrap="square" rtlCol="0">
            <a:spAutoFit/>
          </a:bodyPr>
          <a:lstStyle/>
          <a:p>
            <a:pPr marL="285750" indent="-285750">
              <a:buFont typeface="Arial" panose="020B0604020202020204" pitchFamily="34" charset="0"/>
              <a:buChar char="•"/>
            </a:pPr>
            <a:r>
              <a:rPr lang="it-IT" b="1">
                <a:effectLst/>
                <a:latin typeface="Times New Roman" panose="02020603050405020304" pitchFamily="18" charset="0"/>
                <a:ea typeface="Calibri" panose="020F0502020204030204" pitchFamily="34" charset="0"/>
              </a:rPr>
              <a:t>AWS </a:t>
            </a:r>
            <a:r>
              <a:rPr lang="it-IT" b="1" err="1">
                <a:effectLst/>
                <a:latin typeface="Times New Roman" panose="02020603050405020304" pitchFamily="18" charset="0"/>
                <a:ea typeface="Calibri" panose="020F0502020204030204" pitchFamily="34" charset="0"/>
              </a:rPr>
              <a:t>Managed</a:t>
            </a:r>
            <a:r>
              <a:rPr lang="it-IT" b="1">
                <a:effectLst/>
                <a:latin typeface="Times New Roman" panose="02020603050405020304" pitchFamily="18" charset="0"/>
                <a:ea typeface="Calibri" panose="020F0502020204030204" pitchFamily="34" charset="0"/>
              </a:rPr>
              <a:t> Key:</a:t>
            </a:r>
            <a:r>
              <a:rPr lang="it-IT">
                <a:effectLst/>
                <a:latin typeface="Times New Roman" panose="02020603050405020304" pitchFamily="18" charset="0"/>
                <a:ea typeface="Calibri" panose="020F0502020204030204" pitchFamily="34" charset="0"/>
              </a:rPr>
              <a:t> Le chiavi gestite da AWS sono chiavi KMS nel tuo account create, gestite e utilizzate per conto dell’utente da un servizio AWS integrato con AWS KMS. Alcuni servizi AWS supportano solo una chiave gestita da AWS. Altri utilizzano una chiave di proprietà di AWS o offrono una scelta di chiavi KMS.</a:t>
            </a:r>
            <a:endParaRPr lang="it-IT"/>
          </a:p>
        </p:txBody>
      </p:sp>
      <p:sp>
        <p:nvSpPr>
          <p:cNvPr id="6" name="CasellaDiTesto 5">
            <a:extLst>
              <a:ext uri="{FF2B5EF4-FFF2-40B4-BE49-F238E27FC236}">
                <a16:creationId xmlns:a16="http://schemas.microsoft.com/office/drawing/2014/main" id="{FDCEB285-F08E-4681-B87A-F61EEE66745C}"/>
              </a:ext>
            </a:extLst>
          </p:cNvPr>
          <p:cNvSpPr txBox="1"/>
          <p:nvPr/>
        </p:nvSpPr>
        <p:spPr>
          <a:xfrm>
            <a:off x="336884" y="1888958"/>
            <a:ext cx="3946358" cy="1477328"/>
          </a:xfrm>
          <a:prstGeom prst="rect">
            <a:avLst/>
          </a:prstGeom>
          <a:noFill/>
        </p:spPr>
        <p:txBody>
          <a:bodyPr wrap="square" rtlCol="0">
            <a:spAutoFit/>
          </a:bodyPr>
          <a:lstStyle/>
          <a:p>
            <a:pPr marL="285750" indent="-285750">
              <a:buFont typeface="Arial" panose="020B0604020202020204" pitchFamily="34" charset="0"/>
              <a:buChar char="•"/>
            </a:pPr>
            <a:r>
              <a:rPr lang="it-IT" sz="1800" b="1">
                <a:effectLst/>
                <a:latin typeface="Times New Roman" panose="02020603050405020304" pitchFamily="18" charset="0"/>
                <a:ea typeface="Calibri" panose="020F0502020204030204" pitchFamily="34" charset="0"/>
              </a:rPr>
              <a:t>AWS </a:t>
            </a:r>
            <a:r>
              <a:rPr lang="it-IT" sz="1800" b="1" err="1">
                <a:effectLst/>
                <a:latin typeface="Times New Roman" panose="02020603050405020304" pitchFamily="18" charset="0"/>
                <a:ea typeface="Calibri" panose="020F0502020204030204" pitchFamily="34" charset="0"/>
              </a:rPr>
              <a:t>owned</a:t>
            </a:r>
            <a:r>
              <a:rPr lang="it-IT" sz="1800" b="1">
                <a:effectLst/>
                <a:latin typeface="Times New Roman" panose="02020603050405020304" pitchFamily="18" charset="0"/>
                <a:ea typeface="Calibri" panose="020F0502020204030204" pitchFamily="34" charset="0"/>
              </a:rPr>
              <a:t> keys:</a:t>
            </a:r>
            <a:r>
              <a:rPr lang="it-IT" sz="1800">
                <a:effectLst/>
                <a:latin typeface="Times New Roman" panose="02020603050405020304" pitchFamily="18" charset="0"/>
                <a:ea typeface="Calibri" panose="020F0502020204030204" pitchFamily="34" charset="0"/>
              </a:rPr>
              <a:t> Le chiavi di proprietà di AWS sono una raccolta di chiavi KMS che un servizio AWS possiede e gestisce per l'utilizzo in più account AWS.</a:t>
            </a:r>
            <a:endParaRPr lang="it-IT"/>
          </a:p>
        </p:txBody>
      </p:sp>
    </p:spTree>
    <p:extLst>
      <p:ext uri="{BB962C8B-B14F-4D97-AF65-F5344CB8AC3E}">
        <p14:creationId xmlns:p14="http://schemas.microsoft.com/office/powerpoint/2010/main" val="32036591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0C9BB37-8D67-4BDB-8C4F-949D54EDF550}"/>
              </a:ext>
            </a:extLst>
          </p:cNvPr>
          <p:cNvSpPr>
            <a:spLocks noGrp="1"/>
          </p:cNvSpPr>
          <p:nvPr>
            <p:ph type="title"/>
          </p:nvPr>
        </p:nvSpPr>
        <p:spPr>
          <a:xfrm>
            <a:off x="3737810" y="357882"/>
            <a:ext cx="7583905" cy="739248"/>
          </a:xfrm>
        </p:spPr>
        <p:txBody>
          <a:bodyPr>
            <a:normAutofit/>
          </a:bodyPr>
          <a:lstStyle/>
          <a:p>
            <a:r>
              <a:rPr lang="it-IT"/>
              <a:t>API chiavi KMS</a:t>
            </a:r>
          </a:p>
        </p:txBody>
      </p:sp>
      <p:pic>
        <p:nvPicPr>
          <p:cNvPr id="4" name="Segnaposto contenuto 3">
            <a:extLst>
              <a:ext uri="{FF2B5EF4-FFF2-40B4-BE49-F238E27FC236}">
                <a16:creationId xmlns:a16="http://schemas.microsoft.com/office/drawing/2014/main" id="{F7F924AA-D569-4209-8380-E6B25DBABA5D}"/>
              </a:ext>
            </a:extLst>
          </p:cNvPr>
          <p:cNvPicPr>
            <a:picLocks noGrp="1" noChangeAspect="1"/>
          </p:cNvPicPr>
          <p:nvPr>
            <p:ph idx="1"/>
          </p:nvPr>
        </p:nvPicPr>
        <p:blipFill>
          <a:blip r:embed="rId2"/>
          <a:stretch>
            <a:fillRect/>
          </a:stretch>
        </p:blipFill>
        <p:spPr>
          <a:xfrm>
            <a:off x="1020288" y="1317847"/>
            <a:ext cx="10151424" cy="4811102"/>
          </a:xfrm>
          <a:prstGeom prst="rect">
            <a:avLst/>
          </a:prstGeom>
        </p:spPr>
      </p:pic>
    </p:spTree>
    <p:extLst>
      <p:ext uri="{BB962C8B-B14F-4D97-AF65-F5344CB8AC3E}">
        <p14:creationId xmlns:p14="http://schemas.microsoft.com/office/powerpoint/2010/main" val="38952182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AF60F46-A7B0-425F-B0D6-5CFEBA1FCF56}"/>
              </a:ext>
            </a:extLst>
          </p:cNvPr>
          <p:cNvSpPr>
            <a:spLocks noGrp="1"/>
          </p:cNvSpPr>
          <p:nvPr>
            <p:ph type="title"/>
          </p:nvPr>
        </p:nvSpPr>
        <p:spPr/>
        <p:txBody>
          <a:bodyPr/>
          <a:lstStyle/>
          <a:p>
            <a:r>
              <a:rPr lang="it-IT"/>
              <a:t>Chiavi KMS Simmetriche</a:t>
            </a:r>
          </a:p>
        </p:txBody>
      </p:sp>
      <p:pic>
        <p:nvPicPr>
          <p:cNvPr id="4" name="Segnaposto contenuto 3">
            <a:extLst>
              <a:ext uri="{FF2B5EF4-FFF2-40B4-BE49-F238E27FC236}">
                <a16:creationId xmlns:a16="http://schemas.microsoft.com/office/drawing/2014/main" id="{566BA76A-401E-4FE2-92C0-9523D64A933F}"/>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753727" y="1451078"/>
            <a:ext cx="5149516" cy="1977922"/>
          </a:xfrm>
          <a:prstGeom prst="rect">
            <a:avLst/>
          </a:prstGeom>
          <a:noFill/>
        </p:spPr>
      </p:pic>
      <p:pic>
        <p:nvPicPr>
          <p:cNvPr id="5" name="Segnaposto contenuto 3">
            <a:extLst>
              <a:ext uri="{FF2B5EF4-FFF2-40B4-BE49-F238E27FC236}">
                <a16:creationId xmlns:a16="http://schemas.microsoft.com/office/drawing/2014/main" id="{DFEA9E4B-43D0-4E65-94F1-5D01A18C6F7D}"/>
              </a:ext>
            </a:extLst>
          </p:cNvPr>
          <p:cNvPicPr>
            <a:picLocks noChangeAspect="1"/>
          </p:cNvPicPr>
          <p:nvPr/>
        </p:nvPicPr>
        <p:blipFill>
          <a:blip r:embed="rId3"/>
          <a:stretch>
            <a:fillRect/>
          </a:stretch>
        </p:blipFill>
        <p:spPr>
          <a:xfrm>
            <a:off x="6588820" y="3592420"/>
            <a:ext cx="5479330" cy="2812862"/>
          </a:xfrm>
          <a:prstGeom prst="rect">
            <a:avLst/>
          </a:prstGeom>
        </p:spPr>
      </p:pic>
      <p:sp>
        <p:nvSpPr>
          <p:cNvPr id="6" name="CasellaDiTesto 5">
            <a:extLst>
              <a:ext uri="{FF2B5EF4-FFF2-40B4-BE49-F238E27FC236}">
                <a16:creationId xmlns:a16="http://schemas.microsoft.com/office/drawing/2014/main" id="{38D86416-673A-4C4A-B8ED-76511316745E}"/>
              </a:ext>
            </a:extLst>
          </p:cNvPr>
          <p:cNvSpPr txBox="1"/>
          <p:nvPr/>
        </p:nvSpPr>
        <p:spPr>
          <a:xfrm>
            <a:off x="160421" y="1451078"/>
            <a:ext cx="6352674" cy="5355312"/>
          </a:xfrm>
          <a:prstGeom prst="rect">
            <a:avLst/>
          </a:prstGeom>
          <a:noFill/>
        </p:spPr>
        <p:txBody>
          <a:bodyPr wrap="square" rtlCol="0">
            <a:spAutoFit/>
          </a:bodyPr>
          <a:lstStyle/>
          <a:p>
            <a:pPr marL="285750" indent="-285750">
              <a:buFont typeface="Arial" panose="020B0604020202020204" pitchFamily="34" charset="0"/>
              <a:buChar char="•"/>
            </a:pPr>
            <a:r>
              <a:rPr lang="it-IT">
                <a:effectLst/>
                <a:latin typeface="Times New Roman" panose="02020603050405020304" pitchFamily="18" charset="0"/>
                <a:ea typeface="Calibri" panose="020F0502020204030204" pitchFamily="34" charset="0"/>
              </a:rPr>
              <a:t>In AWS KMS, una chiave KMS simmetrica rappresenta una chiave di crittografia a 256 bit che non lascia mai AWS KMS non crittografato. Le chiavi simmetriche vengono utilizzate nella crittografia simmetrica, in cui la stessa chiave viene utilizzata per la crittografia e la </a:t>
            </a:r>
            <a:r>
              <a:rPr lang="it-IT" err="1">
                <a:effectLst/>
                <a:latin typeface="Times New Roman" panose="02020603050405020304" pitchFamily="18" charset="0"/>
                <a:ea typeface="Calibri" panose="020F0502020204030204" pitchFamily="34" charset="0"/>
              </a:rPr>
              <a:t>decrittografia</a:t>
            </a:r>
            <a:r>
              <a:rPr lang="it-IT">
                <a:effectLst/>
                <a:latin typeface="Times New Roman" panose="02020603050405020304" pitchFamily="18" charset="0"/>
                <a:ea typeface="Calibri" panose="020F0502020204030204" pitchFamily="34" charset="0"/>
              </a:rPr>
              <a:t>.</a:t>
            </a:r>
          </a:p>
          <a:p>
            <a:pPr marL="285750" indent="-285750">
              <a:buFont typeface="Arial" panose="020B0604020202020204" pitchFamily="34" charset="0"/>
              <a:buChar char="•"/>
            </a:pPr>
            <a:r>
              <a:rPr lang="it-IT">
                <a:latin typeface="Times New Roman" panose="02020603050405020304" pitchFamily="18" charset="0"/>
                <a:ea typeface="Calibri" panose="020F0502020204030204" pitchFamily="34" charset="0"/>
              </a:rPr>
              <a:t>L</a:t>
            </a:r>
            <a:r>
              <a:rPr lang="it-IT">
                <a:effectLst/>
                <a:latin typeface="Times New Roman" panose="02020603050405020304" pitchFamily="18" charset="0"/>
                <a:ea typeface="Calibri" panose="020F0502020204030204" pitchFamily="34" charset="0"/>
              </a:rPr>
              <a:t>a specifica della chiave per una chiave simmetrica è </a:t>
            </a:r>
            <a:r>
              <a:rPr lang="it-IT" b="1">
                <a:effectLst/>
                <a:latin typeface="Times New Roman" panose="02020603050405020304" pitchFamily="18" charset="0"/>
                <a:ea typeface="Calibri" panose="020F0502020204030204" pitchFamily="34" charset="0"/>
              </a:rPr>
              <a:t>SYMMETRIC_DEFAULT</a:t>
            </a:r>
            <a:r>
              <a:rPr lang="it-IT">
                <a:effectLst/>
                <a:latin typeface="Times New Roman" panose="02020603050405020304" pitchFamily="18" charset="0"/>
                <a:ea typeface="Calibri" panose="020F0502020204030204" pitchFamily="34" charset="0"/>
              </a:rPr>
              <a:t>, l'utilizzo della chiave </a:t>
            </a:r>
            <a:r>
              <a:rPr lang="it-IT" b="1">
                <a:effectLst/>
                <a:latin typeface="Times New Roman" panose="02020603050405020304" pitchFamily="18" charset="0"/>
                <a:ea typeface="Calibri" panose="020F0502020204030204" pitchFamily="34" charset="0"/>
              </a:rPr>
              <a:t>è ENCRYPT_DECRYPT</a:t>
            </a:r>
            <a:r>
              <a:rPr lang="it-IT">
                <a:effectLst/>
                <a:latin typeface="Times New Roman" panose="02020603050405020304" pitchFamily="18" charset="0"/>
                <a:ea typeface="Calibri" panose="020F0502020204030204" pitchFamily="34" charset="0"/>
              </a:rPr>
              <a:t> e l'algoritmo di crittografia è SYMMETRIC_DEFAULT.</a:t>
            </a:r>
          </a:p>
          <a:p>
            <a:pPr marL="285750" indent="-285750">
              <a:buFont typeface="Arial" panose="020B0604020202020204" pitchFamily="34" charset="0"/>
              <a:buChar char="•"/>
            </a:pPr>
            <a:r>
              <a:rPr lang="it-IT">
                <a:effectLst/>
                <a:latin typeface="Times New Roman" panose="02020603050405020304" pitchFamily="18" charset="0"/>
                <a:ea typeface="Calibri" panose="020F0502020204030204" pitchFamily="34" charset="0"/>
              </a:rPr>
              <a:t>Algoritmo di default per chiavi KMS attualmente rappresenta AES-256-GCM, un algoritmo simmetrico basato su Advanced </a:t>
            </a:r>
            <a:r>
              <a:rPr lang="it-IT" err="1">
                <a:effectLst/>
                <a:latin typeface="Times New Roman" panose="02020603050405020304" pitchFamily="18" charset="0"/>
                <a:ea typeface="Calibri" panose="020F0502020204030204" pitchFamily="34" charset="0"/>
              </a:rPr>
              <a:t>Encryption</a:t>
            </a:r>
            <a:r>
              <a:rPr lang="it-IT">
                <a:effectLst/>
                <a:latin typeface="Times New Roman" panose="02020603050405020304" pitchFamily="18" charset="0"/>
                <a:ea typeface="Calibri" panose="020F0502020204030204" pitchFamily="34" charset="0"/>
              </a:rPr>
              <a:t> Standard (AES) in Galois Counter Mode (GCM) con chiavi a 256 bit, uno standard industriale per la crittografia sicura.</a:t>
            </a:r>
          </a:p>
          <a:p>
            <a:pPr marL="285750" indent="-285750">
              <a:buFont typeface="Arial" panose="020B0604020202020204" pitchFamily="34" charset="0"/>
              <a:buChar char="•"/>
            </a:pPr>
            <a:r>
              <a:rPr lang="it-IT">
                <a:effectLst/>
                <a:latin typeface="Times New Roman" panose="02020603050405020304" pitchFamily="18" charset="0"/>
                <a:ea typeface="Calibri" panose="020F0502020204030204" pitchFamily="34" charset="0"/>
              </a:rPr>
              <a:t>Il testo cifrato generato da questo algoritmo supporta dati autenticati aggiuntivi (AAD), come un contesto di crittografia, e GCM fornisce un ulteriore controllo di integrità sul testo cifrato. I crittografi considerano questo algoritmo resistente ai quanti. </a:t>
            </a:r>
            <a:endParaRPr lang="it-IT"/>
          </a:p>
        </p:txBody>
      </p:sp>
    </p:spTree>
    <p:extLst>
      <p:ext uri="{BB962C8B-B14F-4D97-AF65-F5344CB8AC3E}">
        <p14:creationId xmlns:p14="http://schemas.microsoft.com/office/powerpoint/2010/main" val="41405087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DCA1C00-6C29-23B2-16BD-17185E35ACF0}"/>
              </a:ext>
            </a:extLst>
          </p:cNvPr>
          <p:cNvSpPr>
            <a:spLocks noGrp="1"/>
          </p:cNvSpPr>
          <p:nvPr>
            <p:ph type="title"/>
          </p:nvPr>
        </p:nvSpPr>
        <p:spPr>
          <a:xfrm>
            <a:off x="683172" y="2728941"/>
            <a:ext cx="4246179" cy="1400118"/>
          </a:xfrm>
        </p:spPr>
        <p:txBody>
          <a:bodyPr/>
          <a:lstStyle/>
          <a:p>
            <a:pPr algn="ctr"/>
            <a:r>
              <a:rPr lang="it-IT" sz="8800"/>
              <a:t>AWS</a:t>
            </a:r>
            <a:endParaRPr lang="it-IT"/>
          </a:p>
        </p:txBody>
      </p:sp>
      <p:pic>
        <p:nvPicPr>
          <p:cNvPr id="5" name="Immagine 4">
            <a:extLst>
              <a:ext uri="{FF2B5EF4-FFF2-40B4-BE49-F238E27FC236}">
                <a16:creationId xmlns:a16="http://schemas.microsoft.com/office/drawing/2014/main" id="{0BFB4E09-6D24-094E-C674-00F531759C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12828" y="1714500"/>
            <a:ext cx="6096000" cy="3429000"/>
          </a:xfrm>
          <a:prstGeom prst="rect">
            <a:avLst/>
          </a:prstGeom>
        </p:spPr>
      </p:pic>
    </p:spTree>
    <p:extLst>
      <p:ext uri="{BB962C8B-B14F-4D97-AF65-F5344CB8AC3E}">
        <p14:creationId xmlns:p14="http://schemas.microsoft.com/office/powerpoint/2010/main" val="34691717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7F996E5-9A06-44C6-BAEF-D52751464C97}"/>
              </a:ext>
            </a:extLst>
          </p:cNvPr>
          <p:cNvSpPr>
            <a:spLocks noGrp="1"/>
          </p:cNvSpPr>
          <p:nvPr>
            <p:ph type="title"/>
          </p:nvPr>
        </p:nvSpPr>
        <p:spPr/>
        <p:txBody>
          <a:bodyPr/>
          <a:lstStyle/>
          <a:p>
            <a:r>
              <a:rPr lang="it-IT"/>
              <a:t>AWS Shield</a:t>
            </a:r>
          </a:p>
        </p:txBody>
      </p:sp>
      <p:pic>
        <p:nvPicPr>
          <p:cNvPr id="4" name="Segnaposto contenuto 3">
            <a:extLst>
              <a:ext uri="{FF2B5EF4-FFF2-40B4-BE49-F238E27FC236}">
                <a16:creationId xmlns:a16="http://schemas.microsoft.com/office/drawing/2014/main" id="{36C41AA8-DB04-489C-B031-170138DB8E98}"/>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516675" y="1781008"/>
            <a:ext cx="5057179" cy="3811755"/>
          </a:xfrm>
          <a:prstGeom prst="rect">
            <a:avLst/>
          </a:prstGeom>
          <a:noFill/>
        </p:spPr>
      </p:pic>
      <p:sp>
        <p:nvSpPr>
          <p:cNvPr id="3" name="CasellaDiTesto 2">
            <a:extLst>
              <a:ext uri="{FF2B5EF4-FFF2-40B4-BE49-F238E27FC236}">
                <a16:creationId xmlns:a16="http://schemas.microsoft.com/office/drawing/2014/main" id="{0BAF5FDF-77E6-4BB3-A693-BE54914557A8}"/>
              </a:ext>
            </a:extLst>
          </p:cNvPr>
          <p:cNvSpPr txBox="1"/>
          <p:nvPr/>
        </p:nvSpPr>
        <p:spPr>
          <a:xfrm>
            <a:off x="433137" y="1690688"/>
            <a:ext cx="5502442" cy="3416320"/>
          </a:xfrm>
          <a:prstGeom prst="rect">
            <a:avLst/>
          </a:prstGeom>
          <a:noFill/>
        </p:spPr>
        <p:txBody>
          <a:bodyPr wrap="square" rtlCol="0">
            <a:spAutoFit/>
          </a:bodyPr>
          <a:lstStyle/>
          <a:p>
            <a:pPr marL="285750" indent="-285750">
              <a:buFont typeface="Arial" panose="020B0604020202020204" pitchFamily="34" charset="0"/>
              <a:buChar char="•"/>
            </a:pPr>
            <a:r>
              <a:rPr lang="it-IT">
                <a:latin typeface="Times New Roman" panose="02020603050405020304" pitchFamily="18" charset="0"/>
                <a:ea typeface="Calibri" panose="020F0502020204030204" pitchFamily="34" charset="0"/>
              </a:rPr>
              <a:t>Protezione da attacchi </a:t>
            </a:r>
            <a:r>
              <a:rPr lang="it-IT" err="1">
                <a:latin typeface="Times New Roman" panose="02020603050405020304" pitchFamily="18" charset="0"/>
                <a:ea typeface="Calibri" panose="020F0502020204030204" pitchFamily="34" charset="0"/>
              </a:rPr>
              <a:t>DDoS</a:t>
            </a:r>
            <a:endParaRPr lang="it-IT">
              <a:latin typeface="Times New Roman" panose="02020603050405020304" pitchFamily="18" charset="0"/>
              <a:ea typeface="Calibri" panose="020F0502020204030204" pitchFamily="34" charset="0"/>
            </a:endParaRPr>
          </a:p>
          <a:p>
            <a:pPr marL="285750" indent="-285750">
              <a:buFont typeface="Arial" panose="020B0604020202020204" pitchFamily="34" charset="0"/>
              <a:buChar char="•"/>
            </a:pPr>
            <a:r>
              <a:rPr lang="it-IT" sz="1800">
                <a:effectLst/>
                <a:latin typeface="Times New Roman" panose="02020603050405020304" pitchFamily="18" charset="0"/>
                <a:ea typeface="Calibri" panose="020F0502020204030204" pitchFamily="34" charset="0"/>
              </a:rPr>
              <a:t>La versione a</a:t>
            </a:r>
            <a:r>
              <a:rPr lang="it-IT">
                <a:latin typeface="Times New Roman" panose="02020603050405020304" pitchFamily="18" charset="0"/>
                <a:ea typeface="Calibri" panose="020F0502020204030204" pitchFamily="34" charset="0"/>
              </a:rPr>
              <a:t> pagamento include: </a:t>
            </a:r>
            <a:r>
              <a:rPr lang="it-IT" sz="1800" b="1">
                <a:effectLst/>
                <a:latin typeface="Times New Roman" panose="02020603050405020304" pitchFamily="18" charset="0"/>
                <a:ea typeface="Calibri" panose="020F0502020204030204" pitchFamily="34" charset="0"/>
              </a:rPr>
              <a:t>Integrazione AWS WAF; Mitigazione automatica degli </a:t>
            </a:r>
            <a:r>
              <a:rPr lang="it-IT" sz="1800" b="1" err="1">
                <a:effectLst/>
                <a:latin typeface="Times New Roman" panose="02020603050405020304" pitchFamily="18" charset="0"/>
                <a:ea typeface="Calibri" panose="020F0502020204030204" pitchFamily="34" charset="0"/>
              </a:rPr>
              <a:t>DdoS</a:t>
            </a:r>
            <a:r>
              <a:rPr lang="it-IT" sz="1800" b="1">
                <a:effectLst/>
                <a:latin typeface="Times New Roman" panose="02020603050405020304" pitchFamily="18" charset="0"/>
                <a:ea typeface="Calibri" panose="020F0502020204030204" pitchFamily="34" charset="0"/>
              </a:rPr>
              <a:t> a livello di applicazione; Rilevamento basato sullo stato; Gruppi di protezione; Visibilità migliorata su eventi e attacchi </a:t>
            </a:r>
            <a:r>
              <a:rPr lang="it-IT" sz="1800" b="1" err="1">
                <a:effectLst/>
                <a:latin typeface="Times New Roman" panose="02020603050405020304" pitchFamily="18" charset="0"/>
                <a:ea typeface="Calibri" panose="020F0502020204030204" pitchFamily="34" charset="0"/>
              </a:rPr>
              <a:t>DDoS</a:t>
            </a:r>
            <a:r>
              <a:rPr lang="it-IT" sz="1800" b="1">
                <a:effectLst/>
                <a:latin typeface="Times New Roman" panose="02020603050405020304" pitchFamily="18" charset="0"/>
                <a:ea typeface="Calibri" panose="020F0502020204030204" pitchFamily="34" charset="0"/>
              </a:rPr>
              <a:t>.</a:t>
            </a:r>
          </a:p>
          <a:p>
            <a:pPr marL="285750" indent="-285750">
              <a:buFont typeface="Arial" panose="020B0604020202020204" pitchFamily="34" charset="0"/>
              <a:buChar char="•"/>
            </a:pPr>
            <a:r>
              <a:rPr lang="it-IT" sz="1800" b="1">
                <a:effectLst/>
                <a:latin typeface="Times New Roman" panose="02020603050405020304" pitchFamily="18" charset="0"/>
                <a:ea typeface="Calibri" panose="020F0502020204030204" pitchFamily="34" charset="0"/>
              </a:rPr>
              <a:t>Logica di rilevamento delle minacce a livello di infrastruttura.</a:t>
            </a:r>
          </a:p>
          <a:p>
            <a:pPr marL="285750" indent="-285750">
              <a:buFont typeface="Arial" panose="020B0604020202020204" pitchFamily="34" charset="0"/>
              <a:buChar char="•"/>
            </a:pPr>
            <a:r>
              <a:rPr lang="it-IT" sz="1800" b="1">
                <a:effectLst/>
                <a:latin typeface="Times New Roman" panose="02020603050405020304" pitchFamily="18" charset="0"/>
                <a:ea typeface="Calibri" panose="020F0502020204030204" pitchFamily="34" charset="0"/>
              </a:rPr>
              <a:t>Logica di rilevamento per le minacce a livello di applicazione.</a:t>
            </a:r>
          </a:p>
          <a:p>
            <a:pPr marL="285750" indent="-285750">
              <a:buFont typeface="Arial" panose="020B0604020202020204" pitchFamily="34" charset="0"/>
              <a:buChar char="•"/>
            </a:pPr>
            <a:r>
              <a:rPr lang="it-IT" sz="1800" b="1">
                <a:effectLst/>
                <a:latin typeface="Times New Roman" panose="02020603050405020304" pitchFamily="18" charset="0"/>
                <a:ea typeface="Calibri" panose="020F0502020204030204" pitchFamily="34" charset="0"/>
              </a:rPr>
              <a:t>Logica di rilevamento per più risorse in un’applicazione.</a:t>
            </a:r>
            <a:endParaRPr lang="it-IT" sz="1800">
              <a:effectLst/>
              <a:latin typeface="Times New Roman" panose="02020603050405020304" pitchFamily="18" charset="0"/>
              <a:ea typeface="Calibri" panose="020F0502020204030204" pitchFamily="34" charset="0"/>
            </a:endParaRPr>
          </a:p>
        </p:txBody>
      </p:sp>
    </p:spTree>
    <p:extLst>
      <p:ext uri="{BB962C8B-B14F-4D97-AF65-F5344CB8AC3E}">
        <p14:creationId xmlns:p14="http://schemas.microsoft.com/office/powerpoint/2010/main" val="5484007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CFA1B10-E897-45D6-B2F4-2A38841372D0}"/>
              </a:ext>
            </a:extLst>
          </p:cNvPr>
          <p:cNvSpPr>
            <a:spLocks noGrp="1"/>
          </p:cNvSpPr>
          <p:nvPr>
            <p:ph type="title"/>
          </p:nvPr>
        </p:nvSpPr>
        <p:spPr/>
        <p:txBody>
          <a:bodyPr>
            <a:normAutofit/>
          </a:bodyPr>
          <a:lstStyle/>
          <a:p>
            <a:r>
              <a:rPr lang="it-IT" sz="2400"/>
              <a:t>Configurazioni ottimali di difesa contro attacchi </a:t>
            </a:r>
            <a:r>
              <a:rPr lang="it-IT" sz="2400" err="1"/>
              <a:t>DDos</a:t>
            </a:r>
            <a:r>
              <a:rPr lang="it-IT" sz="2400"/>
              <a:t> per applicazioni TCP e UDP</a:t>
            </a:r>
          </a:p>
        </p:txBody>
      </p:sp>
      <p:pic>
        <p:nvPicPr>
          <p:cNvPr id="4" name="Segnaposto contenuto 3">
            <a:extLst>
              <a:ext uri="{FF2B5EF4-FFF2-40B4-BE49-F238E27FC236}">
                <a16:creationId xmlns:a16="http://schemas.microsoft.com/office/drawing/2014/main" id="{9E988A30-A7CA-4ED6-AE64-03121D7879B5}"/>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43107" y="2107114"/>
            <a:ext cx="5852893" cy="3719326"/>
          </a:xfrm>
          <a:prstGeom prst="rect">
            <a:avLst/>
          </a:prstGeom>
          <a:noFill/>
        </p:spPr>
      </p:pic>
      <p:pic>
        <p:nvPicPr>
          <p:cNvPr id="5" name="Immagine 4">
            <a:extLst>
              <a:ext uri="{FF2B5EF4-FFF2-40B4-BE49-F238E27FC236}">
                <a16:creationId xmlns:a16="http://schemas.microsoft.com/office/drawing/2014/main" id="{64263FED-27CC-4F75-A1A1-9B7CF470A16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307021" y="2213810"/>
            <a:ext cx="5430851" cy="3505935"/>
          </a:xfrm>
          <a:prstGeom prst="rect">
            <a:avLst/>
          </a:prstGeom>
          <a:noFill/>
        </p:spPr>
      </p:pic>
    </p:spTree>
    <p:extLst>
      <p:ext uri="{BB962C8B-B14F-4D97-AF65-F5344CB8AC3E}">
        <p14:creationId xmlns:p14="http://schemas.microsoft.com/office/powerpoint/2010/main" val="18737018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1DF9804-AC54-4F58-A7FA-B102FE7DE944}"/>
              </a:ext>
            </a:extLst>
          </p:cNvPr>
          <p:cNvSpPr>
            <a:spLocks noGrp="1"/>
          </p:cNvSpPr>
          <p:nvPr>
            <p:ph type="title"/>
          </p:nvPr>
        </p:nvSpPr>
        <p:spPr>
          <a:xfrm>
            <a:off x="838200" y="365125"/>
            <a:ext cx="5963653" cy="485107"/>
          </a:xfrm>
        </p:spPr>
        <p:txBody>
          <a:bodyPr>
            <a:normAutofit fontScale="90000"/>
          </a:bodyPr>
          <a:lstStyle/>
          <a:p>
            <a:r>
              <a:rPr lang="it-IT"/>
              <a:t>Vulnerabilità note AWS</a:t>
            </a:r>
          </a:p>
        </p:txBody>
      </p:sp>
      <p:sp>
        <p:nvSpPr>
          <p:cNvPr id="3" name="Segnaposto contenuto 2">
            <a:extLst>
              <a:ext uri="{FF2B5EF4-FFF2-40B4-BE49-F238E27FC236}">
                <a16:creationId xmlns:a16="http://schemas.microsoft.com/office/drawing/2014/main" id="{3701B105-C7EB-406A-9AAE-71C29467D775}"/>
              </a:ext>
            </a:extLst>
          </p:cNvPr>
          <p:cNvSpPr>
            <a:spLocks noGrp="1"/>
          </p:cNvSpPr>
          <p:nvPr>
            <p:ph idx="1"/>
          </p:nvPr>
        </p:nvSpPr>
        <p:spPr>
          <a:xfrm>
            <a:off x="838200" y="1439917"/>
            <a:ext cx="8332490" cy="2701159"/>
          </a:xfrm>
        </p:spPr>
        <p:txBody>
          <a:bodyPr>
            <a:normAutofit/>
          </a:bodyPr>
          <a:lstStyle/>
          <a:p>
            <a:pPr marL="342900" lvl="0" indent="-342900" algn="just">
              <a:lnSpc>
                <a:spcPct val="107000"/>
              </a:lnSpc>
              <a:buFont typeface="Symbol" panose="05050102010706020507" pitchFamily="18" charset="2"/>
              <a:buChar char=""/>
            </a:pPr>
            <a:r>
              <a:rPr lang="it-IT" sz="1800" b="1">
                <a:effectLst/>
                <a:latin typeface="Times New Roman" panose="02020603050405020304" pitchFamily="18" charset="0"/>
                <a:ea typeface="Calibri" panose="020F0502020204030204" pitchFamily="34" charset="0"/>
                <a:cs typeface="Arial" panose="020B0604020202020204" pitchFamily="34" charset="0"/>
              </a:rPr>
              <a:t>Uso eccessivo delle sottoreti pubbliche</a:t>
            </a:r>
            <a:endParaRPr lang="it-IT" sz="1800" b="1">
              <a:latin typeface="Times New Roman" panose="02020603050405020304" pitchFamily="18" charset="0"/>
              <a:ea typeface="Calibri" panose="020F0502020204030204" pitchFamily="34" charset="0"/>
              <a:cs typeface="Arial" panose="020B0604020202020204" pitchFamily="34" charset="0"/>
            </a:endParaRPr>
          </a:p>
          <a:p>
            <a:pPr marL="342900" lvl="0" indent="-342900" algn="just">
              <a:lnSpc>
                <a:spcPct val="107000"/>
              </a:lnSpc>
              <a:buFont typeface="Symbol" panose="05050102010706020507" pitchFamily="18" charset="2"/>
              <a:buChar char=""/>
            </a:pPr>
            <a:r>
              <a:rPr lang="it-IT" sz="1800" b="1">
                <a:effectLst/>
                <a:latin typeface="Times New Roman" panose="02020603050405020304" pitchFamily="18" charset="0"/>
                <a:ea typeface="Calibri" panose="020F0502020204030204" pitchFamily="34" charset="0"/>
                <a:cs typeface="Arial" panose="020B0604020202020204" pitchFamily="34" charset="0"/>
              </a:rPr>
              <a:t>Problemi IAM</a:t>
            </a:r>
          </a:p>
          <a:p>
            <a:pPr marL="342900" lvl="0" indent="-342900" algn="just">
              <a:lnSpc>
                <a:spcPct val="107000"/>
              </a:lnSpc>
              <a:buFont typeface="Symbol" panose="05050102010706020507" pitchFamily="18" charset="2"/>
              <a:buChar char=""/>
            </a:pPr>
            <a:r>
              <a:rPr lang="it-IT" sz="1800" b="1">
                <a:effectLst/>
                <a:latin typeface="Times New Roman" panose="02020603050405020304" pitchFamily="18" charset="0"/>
                <a:ea typeface="Calibri" panose="020F0502020204030204" pitchFamily="34" charset="0"/>
                <a:cs typeface="Arial" panose="020B0604020202020204" pitchFamily="34" charset="0"/>
              </a:rPr>
              <a:t>Bucket S3 non configurati correttamente</a:t>
            </a:r>
          </a:p>
          <a:p>
            <a:pPr marL="342900" lvl="0" indent="-342900" algn="just">
              <a:lnSpc>
                <a:spcPct val="107000"/>
              </a:lnSpc>
              <a:buFont typeface="Symbol" panose="05050102010706020507" pitchFamily="18" charset="2"/>
              <a:buChar char=""/>
            </a:pPr>
            <a:r>
              <a:rPr lang="it-IT" sz="1800" b="1">
                <a:effectLst/>
                <a:latin typeface="Times New Roman" panose="02020603050405020304" pitchFamily="18" charset="0"/>
                <a:ea typeface="Calibri" panose="020F0502020204030204" pitchFamily="34" charset="0"/>
                <a:cs typeface="Arial" panose="020B0604020202020204" pitchFamily="34" charset="0"/>
              </a:rPr>
              <a:t>Server o database interni esposti</a:t>
            </a:r>
          </a:p>
          <a:p>
            <a:pPr marL="342900" lvl="0" indent="-342900" algn="just">
              <a:lnSpc>
                <a:spcPct val="107000"/>
              </a:lnSpc>
              <a:buFont typeface="Symbol" panose="05050102010706020507" pitchFamily="18" charset="2"/>
              <a:buChar char=""/>
            </a:pPr>
            <a:r>
              <a:rPr lang="it-IT" sz="1800" b="1">
                <a:effectLst/>
                <a:latin typeface="Times New Roman" panose="02020603050405020304" pitchFamily="18" charset="0"/>
                <a:ea typeface="Calibri" panose="020F0502020204030204" pitchFamily="34" charset="0"/>
                <a:cs typeface="Arial" panose="020B0604020202020204" pitchFamily="34" charset="0"/>
              </a:rPr>
              <a:t>Falsificazione delle richieste lato server</a:t>
            </a:r>
          </a:p>
          <a:p>
            <a:pPr marL="342900" lvl="0" indent="-342900" algn="just">
              <a:lnSpc>
                <a:spcPct val="107000"/>
              </a:lnSpc>
              <a:buFont typeface="Symbol" panose="05050102010706020507" pitchFamily="18" charset="2"/>
              <a:buChar char=""/>
            </a:pPr>
            <a:r>
              <a:rPr lang="it-IT" sz="1800" b="1">
                <a:effectLst/>
                <a:latin typeface="Times New Roman" panose="02020603050405020304" pitchFamily="18" charset="0"/>
                <a:ea typeface="Calibri" panose="020F0502020204030204" pitchFamily="34" charset="0"/>
                <a:cs typeface="Arial" panose="020B0604020202020204" pitchFamily="34" charset="0"/>
              </a:rPr>
              <a:t>Record DNS sospesi</a:t>
            </a:r>
            <a:endParaRPr lang="it-IT" sz="1800" b="1">
              <a:latin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21843774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1DEE415-1382-4BD9-893C-87913C0C2684}"/>
              </a:ext>
            </a:extLst>
          </p:cNvPr>
          <p:cNvSpPr>
            <a:spLocks noGrp="1"/>
          </p:cNvSpPr>
          <p:nvPr>
            <p:ph type="title"/>
          </p:nvPr>
        </p:nvSpPr>
        <p:spPr/>
        <p:txBody>
          <a:bodyPr/>
          <a:lstStyle/>
          <a:p>
            <a:r>
              <a:rPr lang="it-IT"/>
              <a:t>Vulnerabilità note AWS (CVE)</a:t>
            </a:r>
          </a:p>
        </p:txBody>
      </p:sp>
      <p:pic>
        <p:nvPicPr>
          <p:cNvPr id="4" name="Segnaposto contenuto 3">
            <a:extLst>
              <a:ext uri="{FF2B5EF4-FFF2-40B4-BE49-F238E27FC236}">
                <a16:creationId xmlns:a16="http://schemas.microsoft.com/office/drawing/2014/main" id="{154CCA56-3920-467E-AC92-103A7A7B12D6}"/>
              </a:ext>
            </a:extLst>
          </p:cNvPr>
          <p:cNvPicPr>
            <a:picLocks noGrp="1" noChangeAspect="1"/>
          </p:cNvPicPr>
          <p:nvPr>
            <p:ph idx="1"/>
          </p:nvPr>
        </p:nvPicPr>
        <p:blipFill>
          <a:blip r:embed="rId2"/>
          <a:stretch>
            <a:fillRect/>
          </a:stretch>
        </p:blipFill>
        <p:spPr>
          <a:xfrm>
            <a:off x="548050" y="1419109"/>
            <a:ext cx="5291276" cy="4854106"/>
          </a:xfrm>
          <a:prstGeom prst="rect">
            <a:avLst/>
          </a:prstGeom>
        </p:spPr>
      </p:pic>
      <p:pic>
        <p:nvPicPr>
          <p:cNvPr id="5" name="Immagine 4">
            <a:extLst>
              <a:ext uri="{FF2B5EF4-FFF2-40B4-BE49-F238E27FC236}">
                <a16:creationId xmlns:a16="http://schemas.microsoft.com/office/drawing/2014/main" id="{9231D356-D382-4D7C-B6B5-EACB952E63CB}"/>
              </a:ext>
            </a:extLst>
          </p:cNvPr>
          <p:cNvPicPr>
            <a:picLocks noChangeAspect="1"/>
          </p:cNvPicPr>
          <p:nvPr/>
        </p:nvPicPr>
        <p:blipFill>
          <a:blip r:embed="rId3"/>
          <a:stretch>
            <a:fillRect/>
          </a:stretch>
        </p:blipFill>
        <p:spPr>
          <a:xfrm>
            <a:off x="6590687" y="1368009"/>
            <a:ext cx="5053263" cy="5227885"/>
          </a:xfrm>
          <a:prstGeom prst="rect">
            <a:avLst/>
          </a:prstGeom>
        </p:spPr>
      </p:pic>
    </p:spTree>
    <p:extLst>
      <p:ext uri="{BB962C8B-B14F-4D97-AF65-F5344CB8AC3E}">
        <p14:creationId xmlns:p14="http://schemas.microsoft.com/office/powerpoint/2010/main" val="40640179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41C3966-875C-49FF-A1AA-785A490E4FDB}"/>
              </a:ext>
            </a:extLst>
          </p:cNvPr>
          <p:cNvSpPr>
            <a:spLocks noGrp="1"/>
          </p:cNvSpPr>
          <p:nvPr>
            <p:ph type="title"/>
          </p:nvPr>
        </p:nvSpPr>
        <p:spPr>
          <a:xfrm>
            <a:off x="830098" y="241300"/>
            <a:ext cx="9507702" cy="1663700"/>
          </a:xfrm>
        </p:spPr>
        <p:txBody>
          <a:bodyPr/>
          <a:lstStyle/>
          <a:p>
            <a:r>
              <a:rPr lang="it-IT" err="1"/>
              <a:t>Keycloak</a:t>
            </a:r>
            <a:endParaRPr lang="it-IT"/>
          </a:p>
        </p:txBody>
      </p:sp>
      <p:pic>
        <p:nvPicPr>
          <p:cNvPr id="4" name="Segnaposto contenuto 3">
            <a:extLst>
              <a:ext uri="{FF2B5EF4-FFF2-40B4-BE49-F238E27FC236}">
                <a16:creationId xmlns:a16="http://schemas.microsoft.com/office/drawing/2014/main" id="{4C79EA74-2900-49CF-B0F5-9B3DB13C38E7}"/>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455904" y="1825625"/>
            <a:ext cx="8702676" cy="4351338"/>
          </a:xfrm>
          <a:prstGeom prst="rect">
            <a:avLst/>
          </a:prstGeom>
          <a:noFill/>
        </p:spPr>
      </p:pic>
    </p:spTree>
    <p:extLst>
      <p:ext uri="{BB962C8B-B14F-4D97-AF65-F5344CB8AC3E}">
        <p14:creationId xmlns:p14="http://schemas.microsoft.com/office/powerpoint/2010/main" val="29835724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6708831-B407-4B5D-981A-114F0E68FDA3}"/>
              </a:ext>
            </a:extLst>
          </p:cNvPr>
          <p:cNvSpPr>
            <a:spLocks noGrp="1"/>
          </p:cNvSpPr>
          <p:nvPr>
            <p:ph type="title"/>
          </p:nvPr>
        </p:nvSpPr>
        <p:spPr>
          <a:xfrm>
            <a:off x="838200" y="449178"/>
            <a:ext cx="7070558" cy="760246"/>
          </a:xfrm>
        </p:spPr>
        <p:txBody>
          <a:bodyPr>
            <a:normAutofit/>
          </a:bodyPr>
          <a:lstStyle/>
          <a:p>
            <a:r>
              <a:rPr lang="it-IT"/>
              <a:t>Caratteristiche principali</a:t>
            </a:r>
          </a:p>
        </p:txBody>
      </p:sp>
      <p:sp>
        <p:nvSpPr>
          <p:cNvPr id="3" name="Segnaposto contenuto 2">
            <a:extLst>
              <a:ext uri="{FF2B5EF4-FFF2-40B4-BE49-F238E27FC236}">
                <a16:creationId xmlns:a16="http://schemas.microsoft.com/office/drawing/2014/main" id="{6430425B-BA2E-4D76-A20F-9BC5EC33F92F}"/>
              </a:ext>
            </a:extLst>
          </p:cNvPr>
          <p:cNvSpPr>
            <a:spLocks noGrp="1"/>
          </p:cNvSpPr>
          <p:nvPr>
            <p:ph idx="1"/>
          </p:nvPr>
        </p:nvSpPr>
        <p:spPr/>
        <p:txBody>
          <a:bodyPr>
            <a:normAutofit fontScale="85000" lnSpcReduction="20000"/>
          </a:bodyPr>
          <a:lstStyle/>
          <a:p>
            <a:pPr marL="342900" lvl="0" indent="-342900" algn="just">
              <a:lnSpc>
                <a:spcPct val="107000"/>
              </a:lnSpc>
              <a:buFont typeface="Symbol" panose="05050102010706020507" pitchFamily="18" charset="2"/>
              <a:buChar char=""/>
            </a:pPr>
            <a:r>
              <a:rPr lang="it-IT" sz="1800" b="1">
                <a:effectLst/>
                <a:latin typeface="Times New Roman" panose="02020603050405020304" pitchFamily="18" charset="0"/>
                <a:ea typeface="Calibri" panose="020F0502020204030204" pitchFamily="34" charset="0"/>
                <a:cs typeface="Arial" panose="020B0604020202020204" pitchFamily="34" charset="0"/>
              </a:rPr>
              <a:t>Supporto per più protocolli: </a:t>
            </a:r>
            <a:r>
              <a:rPr lang="it-IT" sz="1800">
                <a:effectLst/>
                <a:latin typeface="Times New Roman" panose="02020603050405020304" pitchFamily="18" charset="0"/>
                <a:ea typeface="Calibri" panose="020F0502020204030204" pitchFamily="34" charset="0"/>
                <a:cs typeface="Arial" panose="020B0604020202020204" pitchFamily="34" charset="0"/>
              </a:rPr>
              <a:t>Per ora </a:t>
            </a:r>
            <a:r>
              <a:rPr lang="it-IT" sz="1800" err="1">
                <a:effectLst/>
                <a:latin typeface="Times New Roman" panose="02020603050405020304" pitchFamily="18" charset="0"/>
                <a:ea typeface="Calibri" panose="020F0502020204030204" pitchFamily="34" charset="0"/>
                <a:cs typeface="Arial" panose="020B0604020202020204" pitchFamily="34" charset="0"/>
              </a:rPr>
              <a:t>Keycloak</a:t>
            </a:r>
            <a:r>
              <a:rPr lang="it-IT" sz="1800">
                <a:effectLst/>
                <a:latin typeface="Times New Roman" panose="02020603050405020304" pitchFamily="18" charset="0"/>
                <a:ea typeface="Calibri" panose="020F0502020204030204" pitchFamily="34" charset="0"/>
                <a:cs typeface="Arial" panose="020B0604020202020204" pitchFamily="34" charset="0"/>
              </a:rPr>
              <a:t> supporta tre diversi protocolli, ovvero: </a:t>
            </a:r>
            <a:r>
              <a:rPr lang="it-IT" sz="1800" err="1">
                <a:effectLst/>
                <a:latin typeface="Times New Roman" panose="02020603050405020304" pitchFamily="18" charset="0"/>
                <a:ea typeface="Calibri" panose="020F0502020204030204" pitchFamily="34" charset="0"/>
                <a:cs typeface="Arial" panose="020B0604020202020204" pitchFamily="34" charset="0"/>
              </a:rPr>
              <a:t>OpenID</a:t>
            </a:r>
            <a:r>
              <a:rPr lang="it-IT" sz="1800">
                <a:effectLst/>
                <a:latin typeface="Times New Roman" panose="02020603050405020304" pitchFamily="18" charset="0"/>
                <a:ea typeface="Calibri" panose="020F0502020204030204" pitchFamily="34" charset="0"/>
                <a:cs typeface="Arial" panose="020B0604020202020204" pitchFamily="34" charset="0"/>
              </a:rPr>
              <a:t> Connect, </a:t>
            </a:r>
            <a:r>
              <a:rPr lang="it-IT" sz="1800" err="1">
                <a:effectLst/>
                <a:latin typeface="Times New Roman" panose="02020603050405020304" pitchFamily="18" charset="0"/>
                <a:ea typeface="Calibri" panose="020F0502020204030204" pitchFamily="34" charset="0"/>
                <a:cs typeface="Arial" panose="020B0604020202020204" pitchFamily="34" charset="0"/>
              </a:rPr>
              <a:t>OAuth</a:t>
            </a:r>
            <a:r>
              <a:rPr lang="it-IT" sz="1800">
                <a:effectLst/>
                <a:latin typeface="Times New Roman" panose="02020603050405020304" pitchFamily="18" charset="0"/>
                <a:ea typeface="Calibri" panose="020F0502020204030204" pitchFamily="34" charset="0"/>
                <a:cs typeface="Arial" panose="020B0604020202020204" pitchFamily="34" charset="0"/>
              </a:rPr>
              <a:t> 2.0 e SAML 2.0.</a:t>
            </a:r>
            <a:endParaRPr lang="it-IT" sz="180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just">
              <a:lnSpc>
                <a:spcPct val="107000"/>
              </a:lnSpc>
              <a:buFont typeface="Symbol" panose="05050102010706020507" pitchFamily="18" charset="2"/>
              <a:buChar char=""/>
            </a:pPr>
            <a:r>
              <a:rPr lang="it-IT" sz="1800" b="1">
                <a:effectLst/>
                <a:latin typeface="Times New Roman" panose="02020603050405020304" pitchFamily="18" charset="0"/>
                <a:ea typeface="Calibri" panose="020F0502020204030204" pitchFamily="34" charset="0"/>
                <a:cs typeface="Arial" panose="020B0604020202020204" pitchFamily="34" charset="0"/>
              </a:rPr>
              <a:t>SSO: </a:t>
            </a:r>
            <a:r>
              <a:rPr lang="it-IT" sz="1800" err="1">
                <a:effectLst/>
                <a:latin typeface="Times New Roman" panose="02020603050405020304" pitchFamily="18" charset="0"/>
                <a:ea typeface="Calibri" panose="020F0502020204030204" pitchFamily="34" charset="0"/>
                <a:cs typeface="Arial" panose="020B0604020202020204" pitchFamily="34" charset="0"/>
              </a:rPr>
              <a:t>Keycloak</a:t>
            </a:r>
            <a:r>
              <a:rPr lang="it-IT" sz="1800">
                <a:effectLst/>
                <a:latin typeface="Times New Roman" panose="02020603050405020304" pitchFamily="18" charset="0"/>
                <a:ea typeface="Calibri" panose="020F0502020204030204" pitchFamily="34" charset="0"/>
                <a:cs typeface="Arial" panose="020B0604020202020204" pitchFamily="34" charset="0"/>
              </a:rPr>
              <a:t> ha il supporto completo per Single </a:t>
            </a:r>
            <a:r>
              <a:rPr lang="it-IT" sz="1800" err="1">
                <a:effectLst/>
                <a:latin typeface="Times New Roman" panose="02020603050405020304" pitchFamily="18" charset="0"/>
                <a:ea typeface="Calibri" panose="020F0502020204030204" pitchFamily="34" charset="0"/>
                <a:cs typeface="Arial" panose="020B0604020202020204" pitchFamily="34" charset="0"/>
              </a:rPr>
              <a:t>Sign</a:t>
            </a:r>
            <a:r>
              <a:rPr lang="it-IT" sz="1800">
                <a:effectLst/>
                <a:latin typeface="Times New Roman" panose="02020603050405020304" pitchFamily="18" charset="0"/>
                <a:ea typeface="Calibri" panose="020F0502020204030204" pitchFamily="34" charset="0"/>
                <a:cs typeface="Arial" panose="020B0604020202020204" pitchFamily="34" charset="0"/>
              </a:rPr>
              <a:t>-On e Single </a:t>
            </a:r>
            <a:r>
              <a:rPr lang="it-IT" sz="1800" err="1">
                <a:effectLst/>
                <a:latin typeface="Times New Roman" panose="02020603050405020304" pitchFamily="18" charset="0"/>
                <a:ea typeface="Calibri" panose="020F0502020204030204" pitchFamily="34" charset="0"/>
                <a:cs typeface="Arial" panose="020B0604020202020204" pitchFamily="34" charset="0"/>
              </a:rPr>
              <a:t>Sign</a:t>
            </a:r>
            <a:r>
              <a:rPr lang="it-IT" sz="1800">
                <a:effectLst/>
                <a:latin typeface="Times New Roman" panose="02020603050405020304" pitchFamily="18" charset="0"/>
                <a:ea typeface="Calibri" panose="020F0502020204030204" pitchFamily="34" charset="0"/>
                <a:cs typeface="Arial" panose="020B0604020202020204" pitchFamily="34" charset="0"/>
              </a:rPr>
              <a:t>-Out.</a:t>
            </a:r>
            <a:endParaRPr lang="it-IT" sz="180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just">
              <a:lnSpc>
                <a:spcPct val="107000"/>
              </a:lnSpc>
              <a:buFont typeface="Symbol" panose="05050102010706020507" pitchFamily="18" charset="2"/>
              <a:buChar char=""/>
            </a:pPr>
            <a:r>
              <a:rPr lang="it-IT" sz="1800" b="1">
                <a:effectLst/>
                <a:latin typeface="Times New Roman" panose="02020603050405020304" pitchFamily="18" charset="0"/>
                <a:ea typeface="Calibri" panose="020F0502020204030204" pitchFamily="34" charset="0"/>
                <a:cs typeface="Arial" panose="020B0604020202020204" pitchFamily="34" charset="0"/>
              </a:rPr>
              <a:t>Console di amministrazione:</a:t>
            </a:r>
            <a:r>
              <a:rPr lang="it-IT" sz="1800">
                <a:effectLst/>
                <a:latin typeface="Times New Roman" panose="02020603050405020304" pitchFamily="18" charset="0"/>
                <a:ea typeface="Calibri" panose="020F0502020204030204" pitchFamily="34" charset="0"/>
                <a:cs typeface="Arial" panose="020B0604020202020204" pitchFamily="34" charset="0"/>
              </a:rPr>
              <a:t> </a:t>
            </a:r>
            <a:r>
              <a:rPr lang="it-IT" sz="1800" err="1">
                <a:effectLst/>
                <a:latin typeface="Times New Roman" panose="02020603050405020304" pitchFamily="18" charset="0"/>
                <a:ea typeface="Calibri" panose="020F0502020204030204" pitchFamily="34" charset="0"/>
                <a:cs typeface="Arial" panose="020B0604020202020204" pitchFamily="34" charset="0"/>
              </a:rPr>
              <a:t>Keycloak</a:t>
            </a:r>
            <a:r>
              <a:rPr lang="it-IT" sz="1800">
                <a:effectLst/>
                <a:latin typeface="Times New Roman" panose="02020603050405020304" pitchFamily="18" charset="0"/>
                <a:ea typeface="Calibri" panose="020F0502020204030204" pitchFamily="34" charset="0"/>
                <a:cs typeface="Arial" panose="020B0604020202020204" pitchFamily="34" charset="0"/>
              </a:rPr>
              <a:t> offre una GUI basata sul Web in cui configurare tutte le configurazioni richieste dalla tua istanza per funzionare come desideri.</a:t>
            </a:r>
            <a:endParaRPr lang="it-IT" sz="180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just">
              <a:lnSpc>
                <a:spcPct val="107000"/>
              </a:lnSpc>
              <a:buFont typeface="Symbol" panose="05050102010706020507" pitchFamily="18" charset="2"/>
              <a:buChar char=""/>
            </a:pPr>
            <a:r>
              <a:rPr lang="it-IT" sz="1800" b="1">
                <a:effectLst/>
                <a:latin typeface="Times New Roman" panose="02020603050405020304" pitchFamily="18" charset="0"/>
                <a:ea typeface="Calibri" panose="020F0502020204030204" pitchFamily="34" charset="0"/>
                <a:cs typeface="Arial" panose="020B0604020202020204" pitchFamily="34" charset="0"/>
              </a:rPr>
              <a:t>Identità e accessi utente:</a:t>
            </a:r>
            <a:r>
              <a:rPr lang="it-IT" sz="1800">
                <a:effectLst/>
                <a:latin typeface="Times New Roman" panose="02020603050405020304" pitchFamily="18" charset="0"/>
                <a:ea typeface="Calibri" panose="020F0502020204030204" pitchFamily="34" charset="0"/>
                <a:cs typeface="Arial" panose="020B0604020202020204" pitchFamily="34" charset="0"/>
              </a:rPr>
              <a:t> </a:t>
            </a:r>
            <a:r>
              <a:rPr lang="it-IT" sz="1800" err="1">
                <a:effectLst/>
                <a:latin typeface="Times New Roman" panose="02020603050405020304" pitchFamily="18" charset="0"/>
                <a:ea typeface="Calibri" panose="020F0502020204030204" pitchFamily="34" charset="0"/>
                <a:cs typeface="Arial" panose="020B0604020202020204" pitchFamily="34" charset="0"/>
              </a:rPr>
              <a:t>Keycloak</a:t>
            </a:r>
            <a:r>
              <a:rPr lang="it-IT" sz="1800">
                <a:effectLst/>
                <a:latin typeface="Times New Roman" panose="02020603050405020304" pitchFamily="18" charset="0"/>
                <a:ea typeface="Calibri" panose="020F0502020204030204" pitchFamily="34" charset="0"/>
                <a:cs typeface="Arial" panose="020B0604020202020204" pitchFamily="34" charset="0"/>
              </a:rPr>
              <a:t> può essere utilizzato come identità utente autonoma e gestore degli accessi, consentendoci di creare database utenti con ruoli e gruppi personalizzati. Queste informazioni possono essere ulteriormente utilizzate per autenticare gli utenti all'interno della nostra applicazione e proteggere parti di essa in base a ruoli predefiniti.</a:t>
            </a:r>
            <a:endParaRPr lang="it-IT" sz="180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just">
              <a:lnSpc>
                <a:spcPct val="107000"/>
              </a:lnSpc>
              <a:buFont typeface="Symbol" panose="05050102010706020507" pitchFamily="18" charset="2"/>
              <a:buChar char=""/>
            </a:pPr>
            <a:r>
              <a:rPr lang="it-IT" sz="1800" b="1">
                <a:effectLst/>
                <a:latin typeface="Times New Roman" panose="02020603050405020304" pitchFamily="18" charset="0"/>
                <a:ea typeface="Calibri" panose="020F0502020204030204" pitchFamily="34" charset="0"/>
                <a:cs typeface="Arial" panose="020B0604020202020204" pitchFamily="34" charset="0"/>
              </a:rPr>
              <a:t>Intermediazione di identità:</a:t>
            </a:r>
            <a:r>
              <a:rPr lang="it-IT" sz="1800">
                <a:effectLst/>
                <a:latin typeface="Times New Roman" panose="02020603050405020304" pitchFamily="18" charset="0"/>
                <a:ea typeface="Calibri" panose="020F0502020204030204" pitchFamily="34" charset="0"/>
                <a:cs typeface="Arial" panose="020B0604020202020204" pitchFamily="34" charset="0"/>
              </a:rPr>
              <a:t> </a:t>
            </a:r>
            <a:r>
              <a:rPr lang="it-IT" sz="1800" err="1">
                <a:effectLst/>
                <a:latin typeface="Times New Roman" panose="02020603050405020304" pitchFamily="18" charset="0"/>
                <a:ea typeface="Calibri" panose="020F0502020204030204" pitchFamily="34" charset="0"/>
                <a:cs typeface="Arial" panose="020B0604020202020204" pitchFamily="34" charset="0"/>
              </a:rPr>
              <a:t>Keycloak</a:t>
            </a:r>
            <a:r>
              <a:rPr lang="it-IT" sz="1800">
                <a:effectLst/>
                <a:latin typeface="Times New Roman" panose="02020603050405020304" pitchFamily="18" charset="0"/>
                <a:ea typeface="Calibri" panose="020F0502020204030204" pitchFamily="34" charset="0"/>
                <a:cs typeface="Arial" panose="020B0604020202020204" pitchFamily="34" charset="0"/>
              </a:rPr>
              <a:t> può anche funzionare come proxy tra i tuoi utenti e alcuni provider o provider di identità esterni. Il loro elenco può essere modificato dal pannello di amministrazione di </a:t>
            </a:r>
            <a:r>
              <a:rPr lang="it-IT" sz="1800" err="1">
                <a:effectLst/>
                <a:latin typeface="Times New Roman" panose="02020603050405020304" pitchFamily="18" charset="0"/>
                <a:ea typeface="Calibri" panose="020F0502020204030204" pitchFamily="34" charset="0"/>
                <a:cs typeface="Arial" panose="020B0604020202020204" pitchFamily="34" charset="0"/>
              </a:rPr>
              <a:t>Keycloak</a:t>
            </a:r>
            <a:r>
              <a:rPr lang="it-IT" sz="1800">
                <a:effectLst/>
                <a:latin typeface="Times New Roman" panose="02020603050405020304" pitchFamily="18" charset="0"/>
                <a:ea typeface="Calibri" panose="020F0502020204030204" pitchFamily="34" charset="0"/>
                <a:cs typeface="Arial" panose="020B0604020202020204" pitchFamily="34" charset="0"/>
              </a:rPr>
              <a:t>.</a:t>
            </a:r>
            <a:endParaRPr lang="it-IT" sz="180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just">
              <a:lnSpc>
                <a:spcPct val="107000"/>
              </a:lnSpc>
              <a:spcAft>
                <a:spcPts val="800"/>
              </a:spcAft>
              <a:buFont typeface="Symbol" panose="05050102010706020507" pitchFamily="18" charset="2"/>
              <a:buChar char=""/>
            </a:pPr>
            <a:r>
              <a:rPr lang="it-IT" sz="1800" b="1">
                <a:effectLst/>
                <a:latin typeface="Times New Roman" panose="02020603050405020304" pitchFamily="18" charset="0"/>
                <a:ea typeface="Calibri" panose="020F0502020204030204" pitchFamily="34" charset="0"/>
                <a:cs typeface="Arial" panose="020B0604020202020204" pitchFamily="34" charset="0"/>
              </a:rPr>
              <a:t>Personalizzazione delle pagine: </a:t>
            </a:r>
            <a:r>
              <a:rPr lang="it-IT" sz="1800" err="1">
                <a:effectLst/>
                <a:latin typeface="Times New Roman" panose="02020603050405020304" pitchFamily="18" charset="0"/>
                <a:ea typeface="Calibri" panose="020F0502020204030204" pitchFamily="34" charset="0"/>
                <a:cs typeface="Arial" panose="020B0604020202020204" pitchFamily="34" charset="0"/>
              </a:rPr>
              <a:t>Keycloak</a:t>
            </a:r>
            <a:r>
              <a:rPr lang="it-IT" sz="1800">
                <a:effectLst/>
                <a:latin typeface="Times New Roman" panose="02020603050405020304" pitchFamily="18" charset="0"/>
                <a:ea typeface="Calibri" panose="020F0502020204030204" pitchFamily="34" charset="0"/>
                <a:cs typeface="Arial" panose="020B0604020202020204" pitchFamily="34" charset="0"/>
              </a:rPr>
              <a:t> ti consente di personalizzare tutte le pagine visualizzate dai tuoi utenti. Queste pagine sono in formato  .</a:t>
            </a:r>
            <a:r>
              <a:rPr lang="it-IT" sz="1800" err="1">
                <a:effectLst/>
                <a:latin typeface="Times New Roman" panose="02020603050405020304" pitchFamily="18" charset="0"/>
                <a:ea typeface="Calibri" panose="020F0502020204030204" pitchFamily="34" charset="0"/>
                <a:cs typeface="Arial" panose="020B0604020202020204" pitchFamily="34" charset="0"/>
              </a:rPr>
              <a:t>ftl</a:t>
            </a:r>
            <a:r>
              <a:rPr lang="it-IT" sz="1800">
                <a:effectLst/>
                <a:latin typeface="Times New Roman" panose="02020603050405020304" pitchFamily="18" charset="0"/>
                <a:ea typeface="Calibri" panose="020F0502020204030204" pitchFamily="34" charset="0"/>
                <a:cs typeface="Arial" panose="020B0604020202020204" pitchFamily="34" charset="0"/>
              </a:rPr>
              <a:t> (</a:t>
            </a:r>
            <a:r>
              <a:rPr lang="it-IT" sz="1800" err="1">
                <a:effectLst/>
                <a:latin typeface="Times New Roman" panose="02020603050405020304" pitchFamily="18" charset="0"/>
                <a:ea typeface="Calibri" panose="020F0502020204030204" pitchFamily="34" charset="0"/>
                <a:cs typeface="Arial" panose="020B0604020202020204" pitchFamily="34" charset="0"/>
              </a:rPr>
              <a:t>FreeMaker</a:t>
            </a:r>
            <a:r>
              <a:rPr lang="it-IT" sz="1800">
                <a:effectLst/>
                <a:latin typeface="Times New Roman" panose="02020603050405020304" pitchFamily="18" charset="0"/>
                <a:ea typeface="Calibri" panose="020F0502020204030204" pitchFamily="34" charset="0"/>
                <a:cs typeface="Arial" panose="020B0604020202020204" pitchFamily="34" charset="0"/>
              </a:rPr>
              <a:t> Template Format) in modo da poter utilizzare i classici HTML  markup e </a:t>
            </a:r>
            <a:r>
              <a:rPr lang="it-IT" sz="1800" err="1">
                <a:effectLst/>
                <a:latin typeface="Times New Roman" panose="02020603050405020304" pitchFamily="18" charset="0"/>
                <a:ea typeface="Calibri" panose="020F0502020204030204" pitchFamily="34" charset="0"/>
                <a:cs typeface="Arial" panose="020B0604020202020204" pitchFamily="34" charset="0"/>
              </a:rPr>
              <a:t>CSSstili</a:t>
            </a:r>
            <a:r>
              <a:rPr lang="it-IT" sz="1800">
                <a:effectLst/>
                <a:latin typeface="Times New Roman" panose="02020603050405020304" pitchFamily="18" charset="0"/>
                <a:ea typeface="Calibri" panose="020F0502020204030204" pitchFamily="34" charset="0"/>
                <a:cs typeface="Arial" panose="020B0604020202020204" pitchFamily="34" charset="0"/>
              </a:rPr>
              <a:t> per adattare la pagina allo stile dell'applicazione e al marchio della tua azienda. Puoi persino inserire JS personalizzati come parte della personalizzazione delle pagine, quindi le possibilità sono illimitate.</a:t>
            </a:r>
            <a:endParaRPr lang="it-IT" sz="1800">
              <a:effectLst/>
              <a:latin typeface="Calibri" panose="020F0502020204030204" pitchFamily="34" charset="0"/>
              <a:ea typeface="Calibri" panose="020F0502020204030204" pitchFamily="34" charset="0"/>
              <a:cs typeface="Arial" panose="020B0604020202020204" pitchFamily="34" charset="0"/>
            </a:endParaRPr>
          </a:p>
          <a:p>
            <a:endParaRPr lang="it-IT"/>
          </a:p>
        </p:txBody>
      </p:sp>
    </p:spTree>
    <p:extLst>
      <p:ext uri="{BB962C8B-B14F-4D97-AF65-F5344CB8AC3E}">
        <p14:creationId xmlns:p14="http://schemas.microsoft.com/office/powerpoint/2010/main" val="21577607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53B1A81-0248-415A-964A-9F3AA91E5E83}"/>
              </a:ext>
            </a:extLst>
          </p:cNvPr>
          <p:cNvSpPr>
            <a:spLocks noGrp="1"/>
          </p:cNvSpPr>
          <p:nvPr>
            <p:ph type="title"/>
          </p:nvPr>
        </p:nvSpPr>
        <p:spPr>
          <a:xfrm>
            <a:off x="838200" y="365125"/>
            <a:ext cx="6108032" cy="533233"/>
          </a:xfrm>
        </p:spPr>
        <p:txBody>
          <a:bodyPr>
            <a:normAutofit fontScale="90000"/>
          </a:bodyPr>
          <a:lstStyle/>
          <a:p>
            <a:r>
              <a:rPr lang="it-IT"/>
              <a:t>Distribuzioni principali:</a:t>
            </a:r>
          </a:p>
        </p:txBody>
      </p:sp>
      <p:sp>
        <p:nvSpPr>
          <p:cNvPr id="3" name="Segnaposto contenuto 2">
            <a:extLst>
              <a:ext uri="{FF2B5EF4-FFF2-40B4-BE49-F238E27FC236}">
                <a16:creationId xmlns:a16="http://schemas.microsoft.com/office/drawing/2014/main" id="{9548363A-4EDF-4062-8A2E-CEA95C403F6E}"/>
              </a:ext>
            </a:extLst>
          </p:cNvPr>
          <p:cNvSpPr>
            <a:spLocks noGrp="1"/>
          </p:cNvSpPr>
          <p:nvPr>
            <p:ph idx="1"/>
          </p:nvPr>
        </p:nvSpPr>
        <p:spPr>
          <a:xfrm>
            <a:off x="368968" y="1042737"/>
            <a:ext cx="10984832" cy="5134226"/>
          </a:xfrm>
        </p:spPr>
        <p:txBody>
          <a:bodyPr>
            <a:normAutofit fontScale="77500" lnSpcReduction="20000"/>
          </a:bodyPr>
          <a:lstStyle/>
          <a:p>
            <a:pPr marL="342900" lvl="0" indent="-342900" algn="just">
              <a:lnSpc>
                <a:spcPct val="107000"/>
              </a:lnSpc>
              <a:buFont typeface="Symbol" panose="05050102010706020507" pitchFamily="18" charset="2"/>
              <a:buChar char=""/>
            </a:pPr>
            <a:r>
              <a:rPr lang="it-IT" sz="1800" b="1">
                <a:effectLst/>
                <a:latin typeface="Times New Roman" panose="02020603050405020304" pitchFamily="18" charset="0"/>
                <a:ea typeface="Calibri" panose="020F0502020204030204" pitchFamily="34" charset="0"/>
                <a:cs typeface="Arial" panose="020B0604020202020204" pitchFamily="34" charset="0"/>
              </a:rPr>
              <a:t>Server: </a:t>
            </a:r>
            <a:r>
              <a:rPr lang="it-IT" sz="1800">
                <a:effectLst/>
                <a:latin typeface="Times New Roman" panose="02020603050405020304" pitchFamily="18" charset="0"/>
                <a:ea typeface="Calibri" panose="020F0502020204030204" pitchFamily="34" charset="0"/>
                <a:cs typeface="Arial" panose="020B0604020202020204" pitchFamily="34" charset="0"/>
              </a:rPr>
              <a:t>L'applicazione autonoma è scaricabile dalla pagina </a:t>
            </a:r>
            <a:r>
              <a:rPr lang="it-IT" sz="1800" err="1">
                <a:effectLst/>
                <a:latin typeface="Times New Roman" panose="02020603050405020304" pitchFamily="18" charset="0"/>
                <a:ea typeface="Calibri" panose="020F0502020204030204" pitchFamily="34" charset="0"/>
                <a:cs typeface="Arial" panose="020B0604020202020204" pitchFamily="34" charset="0"/>
              </a:rPr>
              <a:t>Keycloak</a:t>
            </a:r>
            <a:r>
              <a:rPr lang="it-IT" sz="1800">
                <a:effectLst/>
                <a:latin typeface="Times New Roman" panose="02020603050405020304" pitchFamily="18" charset="0"/>
                <a:ea typeface="Calibri" panose="020F0502020204030204" pitchFamily="34" charset="0"/>
                <a:cs typeface="Arial" panose="020B0604020202020204" pitchFamily="34" charset="0"/>
              </a:rPr>
              <a:t> sotto forma di un archivio tar o zip con tutti gli script, i documenti e le risorse necessari per funzionare normalmente. Per ora, ci sono due versioni principali di questa distribuzione: una è alimentata dal server </a:t>
            </a:r>
            <a:r>
              <a:rPr lang="it-IT" sz="1800" err="1">
                <a:effectLst/>
                <a:latin typeface="Times New Roman" panose="02020603050405020304" pitchFamily="18" charset="0"/>
                <a:ea typeface="Calibri" panose="020F0502020204030204" pitchFamily="34" charset="0"/>
                <a:cs typeface="Arial" panose="020B0604020202020204" pitchFamily="34" charset="0"/>
              </a:rPr>
              <a:t>WildFly</a:t>
            </a:r>
            <a:r>
              <a:rPr lang="it-IT" sz="1800">
                <a:effectLst/>
                <a:latin typeface="Times New Roman" panose="02020603050405020304" pitchFamily="18" charset="0"/>
                <a:ea typeface="Calibri" panose="020F0502020204030204" pitchFamily="34" charset="0"/>
                <a:cs typeface="Arial" panose="020B0604020202020204" pitchFamily="34" charset="0"/>
              </a:rPr>
              <a:t> mentre l'altra è alimentata da </a:t>
            </a:r>
            <a:r>
              <a:rPr lang="it-IT" sz="1800" err="1">
                <a:effectLst/>
                <a:latin typeface="Times New Roman" panose="02020603050405020304" pitchFamily="18" charset="0"/>
                <a:ea typeface="Calibri" panose="020F0502020204030204" pitchFamily="34" charset="0"/>
                <a:cs typeface="Arial" panose="020B0604020202020204" pitchFamily="34" charset="0"/>
              </a:rPr>
              <a:t>Quarkus</a:t>
            </a:r>
            <a:r>
              <a:rPr lang="it-IT" sz="1800">
                <a:effectLst/>
                <a:latin typeface="Times New Roman" panose="02020603050405020304" pitchFamily="18" charset="0"/>
                <a:ea typeface="Calibri" panose="020F0502020204030204" pitchFamily="34" charset="0"/>
                <a:cs typeface="Arial" panose="020B0604020202020204" pitchFamily="34" charset="0"/>
              </a:rPr>
              <a:t>. La più recente delle tre distribuzioni ed è consigliabile l’utilizzo solo per studi o test poiché in caso di errore imprevisto si potrebbe verificare un single point of </a:t>
            </a:r>
            <a:r>
              <a:rPr lang="it-IT" sz="1800" err="1">
                <a:effectLst/>
                <a:latin typeface="Times New Roman" panose="02020603050405020304" pitchFamily="18" charset="0"/>
                <a:ea typeface="Calibri" panose="020F0502020204030204" pitchFamily="34" charset="0"/>
                <a:cs typeface="Arial" panose="020B0604020202020204" pitchFamily="34" charset="0"/>
              </a:rPr>
              <a:t>failure</a:t>
            </a:r>
            <a:r>
              <a:rPr lang="it-IT" sz="1800">
                <a:effectLst/>
                <a:latin typeface="Times New Roman" panose="02020603050405020304" pitchFamily="18" charset="0"/>
                <a:ea typeface="Calibri" panose="020F0502020204030204" pitchFamily="34" charset="0"/>
                <a:cs typeface="Arial" panose="020B0604020202020204" pitchFamily="34" charset="0"/>
              </a:rPr>
              <a:t> e i servizi collegati ne risentirebbero, inoltre è necessario avviare e terminare da terminale il server. Si è scelto di utilizzare questa distribuzione e non l’immagine </a:t>
            </a:r>
            <a:r>
              <a:rPr lang="it-IT" sz="1800" err="1">
                <a:effectLst/>
                <a:latin typeface="Times New Roman" panose="02020603050405020304" pitchFamily="18" charset="0"/>
                <a:ea typeface="Calibri" panose="020F0502020204030204" pitchFamily="34" charset="0"/>
                <a:cs typeface="Arial" panose="020B0604020202020204" pitchFamily="34" charset="0"/>
              </a:rPr>
              <a:t>docker</a:t>
            </a:r>
            <a:r>
              <a:rPr lang="it-IT" sz="1800">
                <a:effectLst/>
                <a:latin typeface="Times New Roman" panose="02020603050405020304" pitchFamily="18" charset="0"/>
                <a:ea typeface="Calibri" panose="020F0502020204030204" pitchFamily="34" charset="0"/>
                <a:cs typeface="Arial" panose="020B0604020202020204" pitchFamily="34" charset="0"/>
              </a:rPr>
              <a:t> per via della sua facilità di implementazione e anche perché il suo utilizzo non richiedeva l’uso di costi aggiuntivi (vedere paragrafo immagine </a:t>
            </a:r>
            <a:r>
              <a:rPr lang="it-IT" sz="1800" err="1">
                <a:effectLst/>
                <a:latin typeface="Times New Roman" panose="02020603050405020304" pitchFamily="18" charset="0"/>
                <a:ea typeface="Calibri" panose="020F0502020204030204" pitchFamily="34" charset="0"/>
                <a:cs typeface="Arial" panose="020B0604020202020204" pitchFamily="34" charset="0"/>
              </a:rPr>
              <a:t>docker</a:t>
            </a:r>
            <a:r>
              <a:rPr lang="it-IT" sz="1800">
                <a:effectLst/>
                <a:latin typeface="Times New Roman" panose="02020603050405020304" pitchFamily="18" charset="0"/>
                <a:ea typeface="Calibri" panose="020F0502020204030204" pitchFamily="34" charset="0"/>
                <a:cs typeface="Arial" panose="020B0604020202020204" pitchFamily="34" charset="0"/>
              </a:rPr>
              <a:t>). Poiché è fortemente raccomandato rimpiazzare il database H2 con un altro database esterno e più performante, abbiamo configurato </a:t>
            </a:r>
            <a:r>
              <a:rPr lang="it-IT" sz="1800" err="1">
                <a:effectLst/>
                <a:latin typeface="Times New Roman" panose="02020603050405020304" pitchFamily="18" charset="0"/>
                <a:ea typeface="Calibri" panose="020F0502020204030204" pitchFamily="34" charset="0"/>
                <a:cs typeface="Arial" panose="020B0604020202020204" pitchFamily="34" charset="0"/>
              </a:rPr>
              <a:t>Keycloak</a:t>
            </a:r>
            <a:r>
              <a:rPr lang="it-IT" sz="1800">
                <a:effectLst/>
                <a:latin typeface="Times New Roman" panose="02020603050405020304" pitchFamily="18" charset="0"/>
                <a:ea typeface="Calibri" panose="020F0502020204030204" pitchFamily="34" charset="0"/>
                <a:cs typeface="Arial" panose="020B0604020202020204" pitchFamily="34" charset="0"/>
              </a:rPr>
              <a:t> </a:t>
            </a:r>
            <a:r>
              <a:rPr lang="it-IT" sz="1800" err="1">
                <a:effectLst/>
                <a:latin typeface="Times New Roman" panose="02020603050405020304" pitchFamily="18" charset="0"/>
                <a:ea typeface="Calibri" panose="020F0502020204030204" pitchFamily="34" charset="0"/>
                <a:cs typeface="Arial" panose="020B0604020202020204" pitchFamily="34" charset="0"/>
              </a:rPr>
              <a:t>affinchè</a:t>
            </a:r>
            <a:r>
              <a:rPr lang="it-IT" sz="1800">
                <a:effectLst/>
                <a:latin typeface="Times New Roman" panose="02020603050405020304" pitchFamily="18" charset="0"/>
                <a:ea typeface="Calibri" panose="020F0502020204030204" pitchFamily="34" charset="0"/>
                <a:cs typeface="Arial" panose="020B0604020202020204" pitchFamily="34" charset="0"/>
              </a:rPr>
              <a:t> si collegasse al database RDS. Questo ha garantito maggiore efficienza poiché grazie a questa configurazione, chiamata “cluster”, se si volesse aggiungere un'altra istanza che utilizza </a:t>
            </a:r>
            <a:r>
              <a:rPr lang="it-IT" sz="1800" err="1">
                <a:effectLst/>
                <a:latin typeface="Times New Roman" panose="02020603050405020304" pitchFamily="18" charset="0"/>
                <a:ea typeface="Calibri" panose="020F0502020204030204" pitchFamily="34" charset="0"/>
                <a:cs typeface="Arial" panose="020B0604020202020204" pitchFamily="34" charset="0"/>
              </a:rPr>
              <a:t>Keycloak</a:t>
            </a:r>
            <a:r>
              <a:rPr lang="it-IT" sz="1800">
                <a:effectLst/>
                <a:latin typeface="Times New Roman" panose="02020603050405020304" pitchFamily="18" charset="0"/>
                <a:ea typeface="Calibri" panose="020F0502020204030204" pitchFamily="34" charset="0"/>
                <a:cs typeface="Arial" panose="020B0604020202020204" pitchFamily="34" charset="0"/>
              </a:rPr>
              <a:t> e deve avere le stesse impostazioni e gli stessi dati di quella principale basterà collegarla allo stesso database. Il secondo passo per la configurazione è stato l’implementazione del protocollo HTTPS per potersi connettere a </a:t>
            </a:r>
            <a:r>
              <a:rPr lang="it-IT" sz="1800" err="1">
                <a:effectLst/>
                <a:latin typeface="Times New Roman" panose="02020603050405020304" pitchFamily="18" charset="0"/>
                <a:ea typeface="Calibri" panose="020F0502020204030204" pitchFamily="34" charset="0"/>
                <a:cs typeface="Arial" panose="020B0604020202020204" pitchFamily="34" charset="0"/>
              </a:rPr>
              <a:t>Keycloak</a:t>
            </a:r>
            <a:r>
              <a:rPr lang="it-IT" sz="1800">
                <a:effectLst/>
                <a:latin typeface="Times New Roman" panose="02020603050405020304" pitchFamily="18" charset="0"/>
                <a:ea typeface="Calibri" panose="020F0502020204030204" pitchFamily="34" charset="0"/>
                <a:cs typeface="Arial" panose="020B0604020202020204" pitchFamily="34" charset="0"/>
              </a:rPr>
              <a:t> in maniera sicura. Questa prima configurazione è stata implementata attraverso il file standalone-ha.xml che è responsabile del corretto funzionamento in caso di </a:t>
            </a:r>
            <a:r>
              <a:rPr lang="it-IT" sz="1800" err="1">
                <a:effectLst/>
                <a:latin typeface="Times New Roman" panose="02020603050405020304" pitchFamily="18" charset="0"/>
                <a:ea typeface="Calibri" panose="020F0502020204030204" pitchFamily="34" charset="0"/>
                <a:cs typeface="Arial" panose="020B0604020202020204" pitchFamily="34" charset="0"/>
              </a:rPr>
              <a:t>Keycloak</a:t>
            </a:r>
            <a:r>
              <a:rPr lang="it-IT" sz="1800">
                <a:effectLst/>
                <a:latin typeface="Times New Roman" panose="02020603050405020304" pitchFamily="18" charset="0"/>
                <a:ea typeface="Calibri" panose="020F0502020204030204" pitchFamily="34" charset="0"/>
                <a:cs typeface="Arial" panose="020B0604020202020204" pitchFamily="34" charset="0"/>
              </a:rPr>
              <a:t> cluster. Nel secondo capitolo saranno mostrate nel dettaglio tutte le modifiche apportate e anche la configurazione delle impostazioni vere e proprie sulla console admin di </a:t>
            </a:r>
            <a:r>
              <a:rPr lang="it-IT" sz="1800" err="1">
                <a:effectLst/>
                <a:latin typeface="Times New Roman" panose="02020603050405020304" pitchFamily="18" charset="0"/>
                <a:ea typeface="Calibri" panose="020F0502020204030204" pitchFamily="34" charset="0"/>
                <a:cs typeface="Arial" panose="020B0604020202020204" pitchFamily="34" charset="0"/>
              </a:rPr>
              <a:t>keycloak</a:t>
            </a:r>
            <a:r>
              <a:rPr lang="it-IT" sz="1800">
                <a:effectLst/>
                <a:latin typeface="Times New Roman" panose="02020603050405020304" pitchFamily="18" charset="0"/>
                <a:ea typeface="Calibri" panose="020F0502020204030204" pitchFamily="34" charset="0"/>
                <a:cs typeface="Arial" panose="020B0604020202020204" pitchFamily="34" charset="0"/>
              </a:rPr>
              <a:t>.</a:t>
            </a:r>
            <a:endParaRPr lang="it-IT" sz="180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just">
              <a:lnSpc>
                <a:spcPct val="107000"/>
              </a:lnSpc>
              <a:buFont typeface="Symbol" panose="05050102010706020507" pitchFamily="18" charset="2"/>
              <a:buChar char=""/>
            </a:pPr>
            <a:r>
              <a:rPr lang="it-IT" sz="1800" b="1">
                <a:effectLst/>
                <a:latin typeface="Times New Roman" panose="02020603050405020304" pitchFamily="18" charset="0"/>
                <a:ea typeface="Calibri" panose="020F0502020204030204" pitchFamily="34" charset="0"/>
                <a:cs typeface="Arial" panose="020B0604020202020204" pitchFamily="34" charset="0"/>
              </a:rPr>
              <a:t>Immagine Docker:</a:t>
            </a:r>
            <a:r>
              <a:rPr lang="it-IT" sz="1800">
                <a:effectLst/>
                <a:latin typeface="Times New Roman" panose="02020603050405020304" pitchFamily="18" charset="0"/>
                <a:ea typeface="Calibri" panose="020F0502020204030204" pitchFamily="34" charset="0"/>
                <a:cs typeface="Arial" panose="020B0604020202020204" pitchFamily="34" charset="0"/>
              </a:rPr>
              <a:t> A differenza della distribuzione server non necessita di essere avviato ogni volta ma una volta eseguito il servizio sarà sempre attivo. Distribuzione appropriata per Docker, </a:t>
            </a:r>
            <a:r>
              <a:rPr lang="it-IT" sz="1800" err="1">
                <a:effectLst/>
                <a:latin typeface="Times New Roman" panose="02020603050405020304" pitchFamily="18" charset="0"/>
                <a:ea typeface="Calibri" panose="020F0502020204030204" pitchFamily="34" charset="0"/>
                <a:cs typeface="Arial" panose="020B0604020202020204" pitchFamily="34" charset="0"/>
              </a:rPr>
              <a:t>Podman</a:t>
            </a:r>
            <a:r>
              <a:rPr lang="it-IT" sz="1800">
                <a:effectLst/>
                <a:latin typeface="Times New Roman" panose="02020603050405020304" pitchFamily="18" charset="0"/>
                <a:ea typeface="Calibri" panose="020F0502020204030204" pitchFamily="34" charset="0"/>
                <a:cs typeface="Arial" panose="020B0604020202020204" pitchFamily="34" charset="0"/>
              </a:rPr>
              <a:t>, </a:t>
            </a:r>
            <a:r>
              <a:rPr lang="it-IT" sz="1800" err="1">
                <a:effectLst/>
                <a:latin typeface="Times New Roman" panose="02020603050405020304" pitchFamily="18" charset="0"/>
                <a:ea typeface="Calibri" panose="020F0502020204030204" pitchFamily="34" charset="0"/>
                <a:cs typeface="Arial" panose="020B0604020202020204" pitchFamily="34" charset="0"/>
              </a:rPr>
              <a:t>Kubernetes</a:t>
            </a:r>
            <a:r>
              <a:rPr lang="it-IT" sz="1800">
                <a:effectLst/>
                <a:latin typeface="Times New Roman" panose="02020603050405020304" pitchFamily="18" charset="0"/>
                <a:ea typeface="Calibri" panose="020F0502020204030204" pitchFamily="34" charset="0"/>
                <a:cs typeface="Arial" panose="020B0604020202020204" pitchFamily="34" charset="0"/>
              </a:rPr>
              <a:t> e </a:t>
            </a:r>
            <a:r>
              <a:rPr lang="it-IT" sz="1800" err="1">
                <a:effectLst/>
                <a:latin typeface="Times New Roman" panose="02020603050405020304" pitchFamily="18" charset="0"/>
                <a:ea typeface="Calibri" panose="020F0502020204030204" pitchFamily="34" charset="0"/>
                <a:cs typeface="Arial" panose="020B0604020202020204" pitchFamily="34" charset="0"/>
              </a:rPr>
              <a:t>OpenShift</a:t>
            </a:r>
            <a:r>
              <a:rPr lang="it-IT" sz="1800">
                <a:effectLst/>
                <a:latin typeface="Times New Roman" panose="02020603050405020304" pitchFamily="18" charset="0"/>
                <a:ea typeface="Calibri" panose="020F0502020204030204" pitchFamily="34" charset="0"/>
                <a:cs typeface="Arial" panose="020B0604020202020204" pitchFamily="34" charset="0"/>
              </a:rPr>
              <a:t>. Esistono due immagini Docker ufficiali per </a:t>
            </a:r>
            <a:r>
              <a:rPr lang="it-IT" sz="1800" err="1">
                <a:effectLst/>
                <a:latin typeface="Times New Roman" panose="02020603050405020304" pitchFamily="18" charset="0"/>
                <a:ea typeface="Calibri" panose="020F0502020204030204" pitchFamily="34" charset="0"/>
                <a:cs typeface="Arial" panose="020B0604020202020204" pitchFamily="34" charset="0"/>
              </a:rPr>
              <a:t>Keycloak</a:t>
            </a:r>
            <a:r>
              <a:rPr lang="it-IT" sz="1800">
                <a:effectLst/>
                <a:latin typeface="Times New Roman" panose="02020603050405020304" pitchFamily="18" charset="0"/>
                <a:ea typeface="Calibri" panose="020F0502020204030204" pitchFamily="34" charset="0"/>
                <a:cs typeface="Arial" panose="020B0604020202020204" pitchFamily="34" charset="0"/>
              </a:rPr>
              <a:t>: una è conservata in </a:t>
            </a:r>
            <a:r>
              <a:rPr lang="it-IT" sz="1800" err="1">
                <a:effectLst/>
                <a:latin typeface="Times New Roman" panose="02020603050405020304" pitchFamily="18" charset="0"/>
                <a:ea typeface="Calibri" panose="020F0502020204030204" pitchFamily="34" charset="0"/>
                <a:cs typeface="Arial" panose="020B0604020202020204" pitchFamily="34" charset="0"/>
              </a:rPr>
              <a:t>Quay</a:t>
            </a:r>
            <a:r>
              <a:rPr lang="it-IT" sz="1800">
                <a:effectLst/>
                <a:latin typeface="Times New Roman" panose="02020603050405020304" pitchFamily="18" charset="0"/>
                <a:ea typeface="Calibri" panose="020F0502020204030204" pitchFamily="34" charset="0"/>
                <a:cs typeface="Arial" panose="020B0604020202020204" pitchFamily="34" charset="0"/>
              </a:rPr>
              <a:t> Container </a:t>
            </a:r>
            <a:r>
              <a:rPr lang="it-IT" sz="1800" err="1">
                <a:effectLst/>
                <a:latin typeface="Times New Roman" panose="02020603050405020304" pitchFamily="18" charset="0"/>
                <a:ea typeface="Calibri" panose="020F0502020204030204" pitchFamily="34" charset="0"/>
                <a:cs typeface="Arial" panose="020B0604020202020204" pitchFamily="34" charset="0"/>
              </a:rPr>
              <a:t>Registry</a:t>
            </a:r>
            <a:r>
              <a:rPr lang="it-IT" sz="1800">
                <a:effectLst/>
                <a:latin typeface="Times New Roman" panose="02020603050405020304" pitchFamily="18" charset="0"/>
                <a:ea typeface="Calibri" panose="020F0502020204030204" pitchFamily="34" charset="0"/>
                <a:cs typeface="Arial" panose="020B0604020202020204" pitchFamily="34" charset="0"/>
              </a:rPr>
              <a:t> - </a:t>
            </a:r>
            <a:r>
              <a:rPr lang="it-IT" sz="1800" err="1">
                <a:effectLst/>
                <a:latin typeface="Times New Roman" panose="02020603050405020304" pitchFamily="18" charset="0"/>
                <a:ea typeface="Calibri" panose="020F0502020204030204" pitchFamily="34" charset="0"/>
                <a:cs typeface="Arial" panose="020B0604020202020204" pitchFamily="34" charset="0"/>
              </a:rPr>
              <a:t>quay.io</a:t>
            </a:r>
            <a:r>
              <a:rPr lang="it-IT" sz="1800">
                <a:effectLst/>
                <a:latin typeface="Times New Roman" panose="02020603050405020304" pitchFamily="18" charset="0"/>
                <a:ea typeface="Calibri" panose="020F0502020204030204" pitchFamily="34" charset="0"/>
                <a:cs typeface="Arial" panose="020B0604020202020204" pitchFamily="34" charset="0"/>
              </a:rPr>
              <a:t>/</a:t>
            </a:r>
            <a:r>
              <a:rPr lang="it-IT" sz="1800" err="1">
                <a:effectLst/>
                <a:latin typeface="Times New Roman" panose="02020603050405020304" pitchFamily="18" charset="0"/>
                <a:ea typeface="Calibri" panose="020F0502020204030204" pitchFamily="34" charset="0"/>
                <a:cs typeface="Arial" panose="020B0604020202020204" pitchFamily="34" charset="0"/>
              </a:rPr>
              <a:t>keycloak</a:t>
            </a:r>
            <a:r>
              <a:rPr lang="it-IT" sz="1800">
                <a:effectLst/>
                <a:latin typeface="Times New Roman" panose="02020603050405020304" pitchFamily="18" charset="0"/>
                <a:ea typeface="Calibri" panose="020F0502020204030204" pitchFamily="34" charset="0"/>
                <a:cs typeface="Arial" panose="020B0604020202020204" pitchFamily="34" charset="0"/>
              </a:rPr>
              <a:t>/</a:t>
            </a:r>
            <a:r>
              <a:rPr lang="it-IT" sz="1800" err="1">
                <a:effectLst/>
                <a:latin typeface="Times New Roman" panose="02020603050405020304" pitchFamily="18" charset="0"/>
                <a:ea typeface="Calibri" panose="020F0502020204030204" pitchFamily="34" charset="0"/>
                <a:cs typeface="Arial" panose="020B0604020202020204" pitchFamily="34" charset="0"/>
              </a:rPr>
              <a:t>keycloak</a:t>
            </a:r>
            <a:r>
              <a:rPr lang="it-IT" sz="1800">
                <a:effectLst/>
                <a:latin typeface="Times New Roman" panose="02020603050405020304" pitchFamily="18" charset="0"/>
                <a:ea typeface="Calibri" panose="020F0502020204030204" pitchFamily="34" charset="0"/>
                <a:cs typeface="Arial" panose="020B0604020202020204" pitchFamily="34" charset="0"/>
              </a:rPr>
              <a:t>, la seconda è conservata in Docker Hub - </a:t>
            </a:r>
            <a:r>
              <a:rPr lang="it-IT" sz="1800" err="1">
                <a:effectLst/>
                <a:latin typeface="Times New Roman" panose="02020603050405020304" pitchFamily="18" charset="0"/>
                <a:ea typeface="Calibri" panose="020F0502020204030204" pitchFamily="34" charset="0"/>
                <a:cs typeface="Arial" panose="020B0604020202020204" pitchFamily="34" charset="0"/>
              </a:rPr>
              <a:t>jboss</a:t>
            </a:r>
            <a:r>
              <a:rPr lang="it-IT" sz="1800">
                <a:effectLst/>
                <a:latin typeface="Times New Roman" panose="02020603050405020304" pitchFamily="18" charset="0"/>
                <a:ea typeface="Calibri" panose="020F0502020204030204" pitchFamily="34" charset="0"/>
                <a:cs typeface="Arial" panose="020B0604020202020204" pitchFamily="34" charset="0"/>
              </a:rPr>
              <a:t>/</a:t>
            </a:r>
            <a:r>
              <a:rPr lang="it-IT" sz="1800" err="1">
                <a:effectLst/>
                <a:latin typeface="Times New Roman" panose="02020603050405020304" pitchFamily="18" charset="0"/>
                <a:ea typeface="Calibri" panose="020F0502020204030204" pitchFamily="34" charset="0"/>
                <a:cs typeface="Arial" panose="020B0604020202020204" pitchFamily="34" charset="0"/>
              </a:rPr>
              <a:t>keycloak</a:t>
            </a:r>
            <a:r>
              <a:rPr lang="it-IT" sz="1800">
                <a:effectLst/>
                <a:latin typeface="Times New Roman" panose="02020603050405020304" pitchFamily="18" charset="0"/>
                <a:ea typeface="Calibri" panose="020F0502020204030204" pitchFamily="34" charset="0"/>
                <a:cs typeface="Arial" panose="020B0604020202020204" pitchFamily="34" charset="0"/>
              </a:rPr>
              <a:t>. Puoi scaricarli entrambi con un semplice comando </a:t>
            </a:r>
            <a:r>
              <a:rPr lang="it-IT" sz="1800" err="1">
                <a:effectLst/>
                <a:latin typeface="Times New Roman" panose="02020603050405020304" pitchFamily="18" charset="0"/>
                <a:ea typeface="Calibri" panose="020F0502020204030204" pitchFamily="34" charset="0"/>
                <a:cs typeface="Arial" panose="020B0604020202020204" pitchFamily="34" charset="0"/>
              </a:rPr>
              <a:t>docker</a:t>
            </a:r>
            <a:r>
              <a:rPr lang="it-IT" sz="1800">
                <a:effectLst/>
                <a:latin typeface="Times New Roman" panose="02020603050405020304" pitchFamily="18" charset="0"/>
                <a:ea typeface="Calibri" panose="020F0502020204030204" pitchFamily="34" charset="0"/>
                <a:cs typeface="Arial" panose="020B0604020202020204" pitchFamily="34" charset="0"/>
              </a:rPr>
              <a:t> pull. Per usare questa distribuzione su AWS si deve creare un cluster (Amazon ECS) con al suo interno un container sul quale viene installato </a:t>
            </a:r>
            <a:r>
              <a:rPr lang="it-IT" sz="1800" err="1">
                <a:effectLst/>
                <a:latin typeface="Times New Roman" panose="02020603050405020304" pitchFamily="18" charset="0"/>
                <a:ea typeface="Calibri" panose="020F0502020204030204" pitchFamily="34" charset="0"/>
                <a:cs typeface="Arial" panose="020B0604020202020204" pitchFamily="34" charset="0"/>
              </a:rPr>
              <a:t>keycloak</a:t>
            </a:r>
            <a:r>
              <a:rPr lang="it-IT" sz="1800">
                <a:effectLst/>
                <a:latin typeface="Times New Roman" panose="02020603050405020304" pitchFamily="18" charset="0"/>
                <a:ea typeface="Calibri" panose="020F0502020204030204" pitchFamily="34" charset="0"/>
                <a:cs typeface="Arial" panose="020B0604020202020204" pitchFamily="34" charset="0"/>
              </a:rPr>
              <a:t> con il comando </a:t>
            </a:r>
            <a:r>
              <a:rPr lang="it-IT" sz="1800" err="1">
                <a:effectLst/>
                <a:latin typeface="Times New Roman" panose="02020603050405020304" pitchFamily="18" charset="0"/>
                <a:ea typeface="Calibri" panose="020F0502020204030204" pitchFamily="34" charset="0"/>
                <a:cs typeface="Arial" panose="020B0604020202020204" pitchFamily="34" charset="0"/>
              </a:rPr>
              <a:t>jboss</a:t>
            </a:r>
            <a:r>
              <a:rPr lang="it-IT" sz="1800">
                <a:effectLst/>
                <a:latin typeface="Times New Roman" panose="02020603050405020304" pitchFamily="18" charset="0"/>
                <a:ea typeface="Calibri" panose="020F0502020204030204" pitchFamily="34" charset="0"/>
                <a:cs typeface="Arial" panose="020B0604020202020204" pitchFamily="34" charset="0"/>
              </a:rPr>
              <a:t>/</a:t>
            </a:r>
            <a:r>
              <a:rPr lang="it-IT" sz="1800" err="1">
                <a:effectLst/>
                <a:latin typeface="Times New Roman" panose="02020603050405020304" pitchFamily="18" charset="0"/>
                <a:ea typeface="Calibri" panose="020F0502020204030204" pitchFamily="34" charset="0"/>
                <a:cs typeface="Arial" panose="020B0604020202020204" pitchFamily="34" charset="0"/>
              </a:rPr>
              <a:t>keycloak</a:t>
            </a:r>
            <a:r>
              <a:rPr lang="it-IT" sz="1800">
                <a:effectLst/>
                <a:latin typeface="Times New Roman" panose="02020603050405020304" pitchFamily="18" charset="0"/>
                <a:ea typeface="Calibri" panose="020F0502020204030204" pitchFamily="34" charset="0"/>
                <a:cs typeface="Arial" panose="020B0604020202020204" pitchFamily="34" charset="0"/>
              </a:rPr>
              <a:t>.  Una volta completata questa fase si passa a impostare l’avvio automatico del container e si collega ad esso un Load </a:t>
            </a:r>
            <a:r>
              <a:rPr lang="it-IT" sz="1800" err="1">
                <a:effectLst/>
                <a:latin typeface="Times New Roman" panose="02020603050405020304" pitchFamily="18" charset="0"/>
                <a:ea typeface="Calibri" panose="020F0502020204030204" pitchFamily="34" charset="0"/>
                <a:cs typeface="Arial" panose="020B0604020202020204" pitchFamily="34" charset="0"/>
              </a:rPr>
              <a:t>Balancer</a:t>
            </a:r>
            <a:r>
              <a:rPr lang="it-IT" sz="1800">
                <a:effectLst/>
                <a:latin typeface="Times New Roman" panose="02020603050405020304" pitchFamily="18" charset="0"/>
                <a:ea typeface="Calibri" panose="020F0502020204030204" pitchFamily="34" charset="0"/>
                <a:cs typeface="Arial" panose="020B0604020202020204" pitchFamily="34" charset="0"/>
              </a:rPr>
              <a:t> che non farà altro che gestire tutte le richieste verso il dominio dell’applicazione e inoltrarle a </a:t>
            </a:r>
            <a:r>
              <a:rPr lang="it-IT" sz="1800" err="1">
                <a:effectLst/>
                <a:latin typeface="Times New Roman" panose="02020603050405020304" pitchFamily="18" charset="0"/>
                <a:ea typeface="Calibri" panose="020F0502020204030204" pitchFamily="34" charset="0"/>
                <a:cs typeface="Arial" panose="020B0604020202020204" pitchFamily="34" charset="0"/>
              </a:rPr>
              <a:t>Keycloak</a:t>
            </a:r>
            <a:r>
              <a:rPr lang="it-IT" sz="1800">
                <a:effectLst/>
                <a:latin typeface="Times New Roman" panose="02020603050405020304" pitchFamily="18" charset="0"/>
                <a:ea typeface="Calibri" panose="020F0502020204030204" pitchFamily="34" charset="0"/>
                <a:cs typeface="Arial" panose="020B0604020202020204" pitchFamily="34" charset="0"/>
              </a:rPr>
              <a:t> che una volta autenticato l’utente lo reindirizzerà alla web app vera e propria. Il motivo per cui non si è scelto di usare questa configurazione sono i costi aggiuntivi derivanti dall’utilizzo di AWS </a:t>
            </a:r>
            <a:r>
              <a:rPr lang="it-IT" sz="1800" err="1">
                <a:effectLst/>
                <a:latin typeface="Times New Roman" panose="02020603050405020304" pitchFamily="18" charset="0"/>
                <a:ea typeface="Calibri" panose="020F0502020204030204" pitchFamily="34" charset="0"/>
                <a:cs typeface="Arial" panose="020B0604020202020204" pitchFamily="34" charset="0"/>
              </a:rPr>
              <a:t>Route</a:t>
            </a:r>
            <a:r>
              <a:rPr lang="it-IT" sz="1800">
                <a:effectLst/>
                <a:latin typeface="Times New Roman" panose="02020603050405020304" pitchFamily="18" charset="0"/>
                <a:ea typeface="Calibri" panose="020F0502020204030204" pitchFamily="34" charset="0"/>
                <a:cs typeface="Arial" panose="020B0604020202020204" pitchFamily="34" charset="0"/>
              </a:rPr>
              <a:t> 53, per la registrazione del dominio, e dall’utilizzo di un cluster e un container.</a:t>
            </a:r>
            <a:endParaRPr lang="it-IT" sz="180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just">
              <a:lnSpc>
                <a:spcPct val="107000"/>
              </a:lnSpc>
              <a:spcAft>
                <a:spcPts val="800"/>
              </a:spcAft>
              <a:buFont typeface="Symbol" panose="05050102010706020507" pitchFamily="18" charset="2"/>
              <a:buChar char=""/>
            </a:pPr>
            <a:r>
              <a:rPr lang="it-IT" sz="1800" b="1">
                <a:effectLst/>
                <a:latin typeface="Times New Roman" panose="02020603050405020304" pitchFamily="18" charset="0"/>
                <a:ea typeface="Calibri" panose="020F0502020204030204" pitchFamily="34" charset="0"/>
                <a:cs typeface="Arial" panose="020B0604020202020204" pitchFamily="34" charset="0"/>
              </a:rPr>
              <a:t>Operator:</a:t>
            </a:r>
            <a:r>
              <a:rPr lang="it-IT" sz="1800">
                <a:effectLst/>
                <a:latin typeface="Times New Roman" panose="02020603050405020304" pitchFamily="18" charset="0"/>
                <a:ea typeface="Calibri" panose="020F0502020204030204" pitchFamily="34" charset="0"/>
                <a:cs typeface="Arial" panose="020B0604020202020204" pitchFamily="34" charset="0"/>
              </a:rPr>
              <a:t> Distribuzione per </a:t>
            </a:r>
            <a:r>
              <a:rPr lang="it-IT" sz="1800" err="1">
                <a:effectLst/>
                <a:latin typeface="Times New Roman" panose="02020603050405020304" pitchFamily="18" charset="0"/>
                <a:ea typeface="Calibri" panose="020F0502020204030204" pitchFamily="34" charset="0"/>
                <a:cs typeface="Arial" panose="020B0604020202020204" pitchFamily="34" charset="0"/>
              </a:rPr>
              <a:t>Kubernetes</a:t>
            </a:r>
            <a:r>
              <a:rPr lang="it-IT" sz="1800">
                <a:effectLst/>
                <a:latin typeface="Times New Roman" panose="02020603050405020304" pitchFamily="18" charset="0"/>
                <a:ea typeface="Calibri" panose="020F0502020204030204" pitchFamily="34" charset="0"/>
                <a:cs typeface="Arial" panose="020B0604020202020204" pitchFamily="34" charset="0"/>
              </a:rPr>
              <a:t> e </a:t>
            </a:r>
            <a:r>
              <a:rPr lang="it-IT" sz="1800" err="1">
                <a:effectLst/>
                <a:latin typeface="Times New Roman" panose="02020603050405020304" pitchFamily="18" charset="0"/>
                <a:ea typeface="Calibri" panose="020F0502020204030204" pitchFamily="34" charset="0"/>
                <a:cs typeface="Arial" panose="020B0604020202020204" pitchFamily="34" charset="0"/>
              </a:rPr>
              <a:t>OpenShift</a:t>
            </a:r>
            <a:r>
              <a:rPr lang="it-IT" sz="1800">
                <a:effectLst/>
                <a:latin typeface="Times New Roman" panose="02020603050405020304" pitchFamily="18" charset="0"/>
                <a:ea typeface="Calibri" panose="020F0502020204030204" pitchFamily="34" charset="0"/>
                <a:cs typeface="Arial" panose="020B0604020202020204" pitchFamily="34" charset="0"/>
              </a:rPr>
              <a:t> basata su Operator SDK.</a:t>
            </a:r>
            <a:endParaRPr lang="it-IT" sz="1800">
              <a:effectLst/>
              <a:latin typeface="Calibri" panose="020F0502020204030204" pitchFamily="34" charset="0"/>
              <a:ea typeface="Calibri" panose="020F0502020204030204" pitchFamily="34" charset="0"/>
              <a:cs typeface="Arial" panose="020B0604020202020204" pitchFamily="34" charset="0"/>
            </a:endParaRPr>
          </a:p>
          <a:p>
            <a:endParaRPr lang="it-IT"/>
          </a:p>
        </p:txBody>
      </p:sp>
    </p:spTree>
    <p:extLst>
      <p:ext uri="{BB962C8B-B14F-4D97-AF65-F5344CB8AC3E}">
        <p14:creationId xmlns:p14="http://schemas.microsoft.com/office/powerpoint/2010/main" val="20440980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D6A2684-6724-48CB-AEF7-1F7BA38012CA}"/>
              </a:ext>
            </a:extLst>
          </p:cNvPr>
          <p:cNvSpPr>
            <a:spLocks noGrp="1"/>
          </p:cNvSpPr>
          <p:nvPr>
            <p:ph type="title"/>
          </p:nvPr>
        </p:nvSpPr>
        <p:spPr>
          <a:xfrm>
            <a:off x="838200" y="365125"/>
            <a:ext cx="4760495" cy="501149"/>
          </a:xfrm>
        </p:spPr>
        <p:txBody>
          <a:bodyPr>
            <a:normAutofit fontScale="90000"/>
          </a:bodyPr>
          <a:lstStyle/>
          <a:p>
            <a:r>
              <a:rPr lang="it-IT" err="1"/>
              <a:t>Deploy</a:t>
            </a:r>
            <a:r>
              <a:rPr lang="it-IT"/>
              <a:t> </a:t>
            </a:r>
            <a:r>
              <a:rPr lang="it-IT" err="1"/>
              <a:t>Keycloak</a:t>
            </a:r>
            <a:endParaRPr lang="it-IT"/>
          </a:p>
        </p:txBody>
      </p:sp>
      <p:sp>
        <p:nvSpPr>
          <p:cNvPr id="3" name="Segnaposto contenuto 2">
            <a:extLst>
              <a:ext uri="{FF2B5EF4-FFF2-40B4-BE49-F238E27FC236}">
                <a16:creationId xmlns:a16="http://schemas.microsoft.com/office/drawing/2014/main" id="{927F8AE5-478A-4C8B-A8C9-E1AE2AF98BB8}"/>
              </a:ext>
            </a:extLst>
          </p:cNvPr>
          <p:cNvSpPr>
            <a:spLocks noGrp="1"/>
          </p:cNvSpPr>
          <p:nvPr>
            <p:ph idx="1"/>
          </p:nvPr>
        </p:nvSpPr>
        <p:spPr>
          <a:xfrm>
            <a:off x="411747" y="1184860"/>
            <a:ext cx="10840453" cy="5310689"/>
          </a:xfrm>
        </p:spPr>
        <p:txBody>
          <a:bodyPr>
            <a:normAutofit fontScale="85000" lnSpcReduction="20000"/>
          </a:bodyPr>
          <a:lstStyle/>
          <a:p>
            <a:pPr marL="342900" lvl="0" indent="-342900" algn="just">
              <a:lnSpc>
                <a:spcPct val="107000"/>
              </a:lnSpc>
              <a:buFont typeface="Symbol" panose="05050102010706020507" pitchFamily="18" charset="2"/>
              <a:buChar char=""/>
            </a:pPr>
            <a:r>
              <a:rPr lang="it-IT" sz="1800" b="1">
                <a:effectLst/>
                <a:latin typeface="Times New Roman" panose="02020603050405020304" pitchFamily="18" charset="0"/>
                <a:ea typeface="Calibri" panose="020F0502020204030204" pitchFamily="34" charset="0"/>
                <a:cs typeface="Arial" panose="020B0604020202020204" pitchFamily="34" charset="0"/>
              </a:rPr>
              <a:t>Standalone Mode: </a:t>
            </a:r>
            <a:r>
              <a:rPr lang="it-IT" sz="1800">
                <a:effectLst/>
                <a:latin typeface="Times New Roman" panose="02020603050405020304" pitchFamily="18" charset="0"/>
                <a:ea typeface="Calibri" panose="020F0502020204030204" pitchFamily="34" charset="0"/>
                <a:cs typeface="Arial" panose="020B0604020202020204" pitchFamily="34" charset="0"/>
              </a:rPr>
              <a:t>utile solo quando si desidera eseguire una e una sola istanza del server </a:t>
            </a:r>
            <a:r>
              <a:rPr lang="it-IT" sz="1800" err="1">
                <a:effectLst/>
                <a:latin typeface="Times New Roman" panose="02020603050405020304" pitchFamily="18" charset="0"/>
                <a:ea typeface="Calibri" panose="020F0502020204030204" pitchFamily="34" charset="0"/>
                <a:cs typeface="Arial" panose="020B0604020202020204" pitchFamily="34" charset="0"/>
              </a:rPr>
              <a:t>Keycloak</a:t>
            </a:r>
            <a:r>
              <a:rPr lang="it-IT" sz="1800">
                <a:effectLst/>
                <a:latin typeface="Times New Roman" panose="02020603050405020304" pitchFamily="18" charset="0"/>
                <a:ea typeface="Calibri" panose="020F0502020204030204" pitchFamily="34" charset="0"/>
                <a:cs typeface="Arial" panose="020B0604020202020204" pitchFamily="34" charset="0"/>
              </a:rPr>
              <a:t>. Non è utilizzabile per le distribuzioni in cluster e tutte le cache non sono distribuite e solo locali. Non è consigliabile utilizzare la modalità standalone in produzione poiché si verificherà un single point of </a:t>
            </a:r>
            <a:r>
              <a:rPr lang="it-IT" sz="1800" err="1">
                <a:effectLst/>
                <a:latin typeface="Times New Roman" panose="02020603050405020304" pitchFamily="18" charset="0"/>
                <a:ea typeface="Calibri" panose="020F0502020204030204" pitchFamily="34" charset="0"/>
                <a:cs typeface="Arial" panose="020B0604020202020204" pitchFamily="34" charset="0"/>
              </a:rPr>
              <a:t>failure</a:t>
            </a:r>
            <a:r>
              <a:rPr lang="it-IT" sz="1800">
                <a:effectLst/>
                <a:latin typeface="Times New Roman" panose="02020603050405020304" pitchFamily="18" charset="0"/>
                <a:ea typeface="Calibri" panose="020F0502020204030204" pitchFamily="34" charset="0"/>
                <a:cs typeface="Arial" panose="020B0604020202020204" pitchFamily="34" charset="0"/>
              </a:rPr>
              <a:t>. Se il server in modalità standalone si interrompe, gli utenti non saranno in grado di accedere. Questa modalità è davvero utile solo per testare la guida e “giocare” con le funzionalità di </a:t>
            </a:r>
            <a:r>
              <a:rPr lang="it-IT" sz="1800" err="1">
                <a:effectLst/>
                <a:latin typeface="Times New Roman" panose="02020603050405020304" pitchFamily="18" charset="0"/>
                <a:ea typeface="Calibri" panose="020F0502020204030204" pitchFamily="34" charset="0"/>
                <a:cs typeface="Arial" panose="020B0604020202020204" pitchFamily="34" charset="0"/>
              </a:rPr>
              <a:t>Keycloak</a:t>
            </a:r>
            <a:r>
              <a:rPr lang="it-IT" sz="1800">
                <a:effectLst/>
                <a:latin typeface="Times New Roman" panose="02020603050405020304" pitchFamily="18" charset="0"/>
                <a:ea typeface="Calibri" panose="020F0502020204030204" pitchFamily="34" charset="0"/>
                <a:cs typeface="Arial" panose="020B0604020202020204" pitchFamily="34" charset="0"/>
              </a:rPr>
              <a:t>. Quando si esegue il server in modalità standalone, è necessario eseguire uno script specifico per avviare il server a seconda del sistema operativo in uso. Questi script risiedono nella directory bin/ della distribuzione del server. Nella modalità operativa standalone, questo file risiede in …​/standalone/</a:t>
            </a:r>
            <a:r>
              <a:rPr lang="it-IT" sz="1800" err="1">
                <a:effectLst/>
                <a:latin typeface="Times New Roman" panose="02020603050405020304" pitchFamily="18" charset="0"/>
                <a:ea typeface="Calibri" panose="020F0502020204030204" pitchFamily="34" charset="0"/>
                <a:cs typeface="Arial" panose="020B0604020202020204" pitchFamily="34" charset="0"/>
              </a:rPr>
              <a:t>configuration</a:t>
            </a:r>
            <a:r>
              <a:rPr lang="it-IT" sz="1800">
                <a:effectLst/>
                <a:latin typeface="Times New Roman" panose="02020603050405020304" pitchFamily="18" charset="0"/>
                <a:ea typeface="Calibri" panose="020F0502020204030204" pitchFamily="34" charset="0"/>
                <a:cs typeface="Arial" panose="020B0604020202020204" pitchFamily="34" charset="0"/>
              </a:rPr>
              <a:t>/</a:t>
            </a:r>
            <a:r>
              <a:rPr lang="it-IT" sz="1800" err="1">
                <a:effectLst/>
                <a:latin typeface="Times New Roman" panose="02020603050405020304" pitchFamily="18" charset="0"/>
                <a:ea typeface="Calibri" panose="020F0502020204030204" pitchFamily="34" charset="0"/>
                <a:cs typeface="Arial" panose="020B0604020202020204" pitchFamily="34" charset="0"/>
              </a:rPr>
              <a:t>standalone.xml</a:t>
            </a:r>
            <a:r>
              <a:rPr lang="it-IT" sz="1800">
                <a:effectLst/>
                <a:latin typeface="Times New Roman" panose="02020603050405020304" pitchFamily="18" charset="0"/>
                <a:ea typeface="Calibri" panose="020F0502020204030204" pitchFamily="34" charset="0"/>
                <a:cs typeface="Arial" panose="020B0604020202020204" pitchFamily="34" charset="0"/>
              </a:rPr>
              <a:t>. Questo file viene utilizzato anche per configurare elementi non a livello di infrastruttura che sono specifici dei componenti </a:t>
            </a:r>
            <a:r>
              <a:rPr lang="it-IT" sz="1800" err="1">
                <a:effectLst/>
                <a:latin typeface="Times New Roman" panose="02020603050405020304" pitchFamily="18" charset="0"/>
                <a:ea typeface="Calibri" panose="020F0502020204030204" pitchFamily="34" charset="0"/>
                <a:cs typeface="Arial" panose="020B0604020202020204" pitchFamily="34" charset="0"/>
              </a:rPr>
              <a:t>Keycloak</a:t>
            </a:r>
            <a:r>
              <a:rPr lang="it-IT" sz="1800">
                <a:effectLst/>
                <a:latin typeface="Times New Roman" panose="02020603050405020304" pitchFamily="18" charset="0"/>
                <a:ea typeface="Calibri" panose="020F0502020204030204" pitchFamily="34" charset="0"/>
                <a:cs typeface="Arial" panose="020B0604020202020204" pitchFamily="34" charset="0"/>
              </a:rPr>
              <a:t>.</a:t>
            </a:r>
            <a:endParaRPr lang="it-IT" sz="180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just">
              <a:lnSpc>
                <a:spcPct val="107000"/>
              </a:lnSpc>
              <a:buFont typeface="Symbol" panose="05050102010706020507" pitchFamily="18" charset="2"/>
              <a:buChar char=""/>
            </a:pPr>
            <a:r>
              <a:rPr lang="it-IT" sz="1800" b="1">
                <a:effectLst/>
                <a:latin typeface="Times New Roman" panose="02020603050405020304" pitchFamily="18" charset="0"/>
                <a:ea typeface="Calibri" panose="020F0502020204030204" pitchFamily="34" charset="0"/>
                <a:cs typeface="Arial" panose="020B0604020202020204" pitchFamily="34" charset="0"/>
              </a:rPr>
              <a:t>Standalone Cluster mode: </a:t>
            </a:r>
            <a:r>
              <a:rPr lang="it-IT" sz="1800">
                <a:effectLst/>
                <a:latin typeface="Times New Roman" panose="02020603050405020304" pitchFamily="18" charset="0"/>
                <a:ea typeface="Calibri" panose="020F0502020204030204" pitchFamily="34" charset="0"/>
                <a:cs typeface="Arial" panose="020B0604020202020204" pitchFamily="34" charset="0"/>
              </a:rPr>
              <a:t>utile quando si desidera eseguire </a:t>
            </a:r>
            <a:r>
              <a:rPr lang="it-IT" sz="1800" err="1">
                <a:effectLst/>
                <a:latin typeface="Times New Roman" panose="02020603050405020304" pitchFamily="18" charset="0"/>
                <a:ea typeface="Calibri" panose="020F0502020204030204" pitchFamily="34" charset="0"/>
                <a:cs typeface="Arial" panose="020B0604020202020204" pitchFamily="34" charset="0"/>
              </a:rPr>
              <a:t>Keycloak</a:t>
            </a:r>
            <a:r>
              <a:rPr lang="it-IT" sz="1800">
                <a:effectLst/>
                <a:latin typeface="Times New Roman" panose="02020603050405020304" pitchFamily="18" charset="0"/>
                <a:ea typeface="Calibri" panose="020F0502020204030204" pitchFamily="34" charset="0"/>
                <a:cs typeface="Arial" panose="020B0604020202020204" pitchFamily="34" charset="0"/>
              </a:rPr>
              <a:t> all'interno di un cluster. Questa modalità richiede che tu disponga di una copia della distribuzione </a:t>
            </a:r>
            <a:r>
              <a:rPr lang="it-IT" sz="1800" err="1">
                <a:effectLst/>
                <a:latin typeface="Times New Roman" panose="02020603050405020304" pitchFamily="18" charset="0"/>
                <a:ea typeface="Calibri" panose="020F0502020204030204" pitchFamily="34" charset="0"/>
                <a:cs typeface="Arial" panose="020B0604020202020204" pitchFamily="34" charset="0"/>
              </a:rPr>
              <a:t>Keycloak</a:t>
            </a:r>
            <a:r>
              <a:rPr lang="it-IT" sz="1800">
                <a:effectLst/>
                <a:latin typeface="Times New Roman" panose="02020603050405020304" pitchFamily="18" charset="0"/>
                <a:ea typeface="Calibri" panose="020F0502020204030204" pitchFamily="34" charset="0"/>
                <a:cs typeface="Arial" panose="020B0604020202020204" pitchFamily="34" charset="0"/>
              </a:rPr>
              <a:t> su ogni macchina su cui desideri eseguire un'istanza del server. Questa modalità può essere molto facile da implementare inizialmente, ma può diventare piuttosto ingombrante. Per apportare una modifica alla configurazione dovrai modificare ogni distribuzione su ogni macchina. Per un cluster di grandi dimensioni, ciò può richiedere molto tempo e può essere soggetto a errori.</a:t>
            </a:r>
            <a:r>
              <a:rPr lang="it-IT" sz="1800" b="1">
                <a:effectLst/>
                <a:latin typeface="Times New Roman" panose="02020603050405020304" pitchFamily="18" charset="0"/>
                <a:ea typeface="Calibri" panose="020F0502020204030204" pitchFamily="34" charset="0"/>
                <a:cs typeface="Arial" panose="020B0604020202020204" pitchFamily="34" charset="0"/>
              </a:rPr>
              <a:t> </a:t>
            </a:r>
            <a:r>
              <a:rPr lang="it-IT" sz="1800">
                <a:effectLst/>
                <a:latin typeface="Times New Roman" panose="02020603050405020304" pitchFamily="18" charset="0"/>
                <a:ea typeface="Calibri" panose="020F0502020204030204" pitchFamily="34" charset="0"/>
                <a:cs typeface="Arial" panose="020B0604020202020204" pitchFamily="34" charset="0"/>
              </a:rPr>
              <a:t>Riassumendo è una configurazione che nasce per essere eseguita in un cluster e ha tutte le infrastrutture specifiche per database, networking, </a:t>
            </a:r>
            <a:r>
              <a:rPr lang="it-IT" sz="1800" err="1">
                <a:effectLst/>
                <a:latin typeface="Times New Roman" panose="02020603050405020304" pitchFamily="18" charset="0"/>
                <a:ea typeface="Calibri" panose="020F0502020204030204" pitchFamily="34" charset="0"/>
                <a:cs typeface="Arial" panose="020B0604020202020204" pitchFamily="34" charset="0"/>
              </a:rPr>
              <a:t>cachesc</a:t>
            </a:r>
            <a:r>
              <a:rPr lang="it-IT" sz="1800">
                <a:effectLst/>
                <a:latin typeface="Times New Roman" panose="02020603050405020304" pitchFamily="18" charset="0"/>
                <a:ea typeface="Calibri" panose="020F0502020204030204" pitchFamily="34" charset="0"/>
                <a:cs typeface="Arial" panose="020B0604020202020204" pitchFamily="34" charset="0"/>
              </a:rPr>
              <a:t> ecc.. . Questo file risiede in​/standalone/</a:t>
            </a:r>
            <a:r>
              <a:rPr lang="it-IT" sz="1800" err="1">
                <a:effectLst/>
                <a:latin typeface="Times New Roman" panose="02020603050405020304" pitchFamily="18" charset="0"/>
                <a:ea typeface="Calibri" panose="020F0502020204030204" pitchFamily="34" charset="0"/>
                <a:cs typeface="Arial" panose="020B0604020202020204" pitchFamily="34" charset="0"/>
              </a:rPr>
              <a:t>configuration</a:t>
            </a:r>
            <a:r>
              <a:rPr lang="it-IT" sz="1800">
                <a:effectLst/>
                <a:latin typeface="Times New Roman" panose="02020603050405020304" pitchFamily="18" charset="0"/>
                <a:ea typeface="Calibri" panose="020F0502020204030204" pitchFamily="34" charset="0"/>
                <a:cs typeface="Arial" panose="020B0604020202020204" pitchFamily="34" charset="0"/>
              </a:rPr>
              <a:t>/</a:t>
            </a:r>
            <a:r>
              <a:rPr lang="it-IT" sz="1800" err="1">
                <a:effectLst/>
                <a:latin typeface="Times New Roman" panose="02020603050405020304" pitchFamily="18" charset="0"/>
                <a:ea typeface="Calibri" panose="020F0502020204030204" pitchFamily="34" charset="0"/>
                <a:cs typeface="Arial" panose="020B0604020202020204" pitchFamily="34" charset="0"/>
              </a:rPr>
              <a:t>standalone-ha.xml</a:t>
            </a:r>
            <a:r>
              <a:rPr lang="it-IT" sz="1800">
                <a:effectLst/>
                <a:latin typeface="Times New Roman" panose="02020603050405020304" pitchFamily="18" charset="0"/>
                <a:ea typeface="Calibri" panose="020F0502020204030204" pitchFamily="34" charset="0"/>
                <a:cs typeface="Arial" panose="020B0604020202020204" pitchFamily="34" charset="0"/>
              </a:rPr>
              <a:t>. Non è possibile eseguire </a:t>
            </a:r>
            <a:r>
              <a:rPr lang="it-IT" sz="1800" err="1">
                <a:effectLst/>
                <a:latin typeface="Times New Roman" panose="02020603050405020304" pitchFamily="18" charset="0"/>
                <a:ea typeface="Calibri" panose="020F0502020204030204" pitchFamily="34" charset="0"/>
                <a:cs typeface="Arial" panose="020B0604020202020204" pitchFamily="34" charset="0"/>
              </a:rPr>
              <a:t>Keycloak</a:t>
            </a:r>
            <a:r>
              <a:rPr lang="it-IT" sz="1800">
                <a:effectLst/>
                <a:latin typeface="Times New Roman" panose="02020603050405020304" pitchFamily="18" charset="0"/>
                <a:ea typeface="Calibri" panose="020F0502020204030204" pitchFamily="34" charset="0"/>
                <a:cs typeface="Arial" panose="020B0604020202020204" pitchFamily="34" charset="0"/>
              </a:rPr>
              <a:t> in un cluster senza configurare una connessione al database condiviso. È inoltre necessario distribuire un tipo di servizio di bilanciamento del carico davanti al cluster. Viene implementata questa configurazione per il progetto per testare l’utilizzo di un DB esterno anche se </a:t>
            </a:r>
            <a:r>
              <a:rPr lang="it-IT" sz="1800" err="1">
                <a:effectLst/>
                <a:latin typeface="Times New Roman" panose="02020603050405020304" pitchFamily="18" charset="0"/>
                <a:ea typeface="Calibri" panose="020F0502020204030204" pitchFamily="34" charset="0"/>
                <a:cs typeface="Arial" panose="020B0604020202020204" pitchFamily="34" charset="0"/>
              </a:rPr>
              <a:t>Keycloak</a:t>
            </a:r>
            <a:r>
              <a:rPr lang="it-IT" sz="1800">
                <a:effectLst/>
                <a:latin typeface="Times New Roman" panose="02020603050405020304" pitchFamily="18" charset="0"/>
                <a:ea typeface="Calibri" panose="020F0502020204030204" pitchFamily="34" charset="0"/>
                <a:cs typeface="Arial" panose="020B0604020202020204" pitchFamily="34" charset="0"/>
              </a:rPr>
              <a:t> è utilizzato da una sola istanza.</a:t>
            </a:r>
            <a:endParaRPr lang="it-IT" sz="180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just">
              <a:lnSpc>
                <a:spcPct val="107000"/>
              </a:lnSpc>
              <a:spcAft>
                <a:spcPts val="800"/>
              </a:spcAft>
              <a:buFont typeface="Symbol" panose="05050102010706020507" pitchFamily="18" charset="2"/>
              <a:buChar char=""/>
            </a:pPr>
            <a:r>
              <a:rPr lang="it-IT" sz="1800" b="1">
                <a:effectLst/>
                <a:latin typeface="Times New Roman" panose="02020603050405020304" pitchFamily="18" charset="0"/>
                <a:ea typeface="Calibri" panose="020F0502020204030204" pitchFamily="34" charset="0"/>
                <a:cs typeface="Arial" panose="020B0604020202020204" pitchFamily="34" charset="0"/>
              </a:rPr>
              <a:t>Domani Cluster Mode:</a:t>
            </a:r>
            <a:r>
              <a:rPr lang="it-IT" sz="1800">
                <a:effectLst/>
                <a:latin typeface="Times New Roman" panose="02020603050405020304" pitchFamily="18" charset="0"/>
                <a:ea typeface="Calibri" panose="020F0502020204030204" pitchFamily="34" charset="0"/>
                <a:cs typeface="Arial" panose="020B0604020202020204" pitchFamily="34" charset="0"/>
              </a:rPr>
              <a:t> un modo per gestire e pubblicare centralmente la configurazione per i tuoi server. L'esecuzione di un cluster in modalità standard può diventare rapidamente esasperante con l'aumento delle dimensioni del cluster. Ogni volta che devi apportare una modifica alla configurazione, devi eseguirla su ogni nodo del cluster. La modalità dominio risolve questo problema fornendo una posizione centrale per archiviare e pubblicare la configurazione. Può essere piuttosto complesso da configurare, ma alla fine ne vale la pena. Questa funzionalità è incorporata nel </a:t>
            </a:r>
            <a:r>
              <a:rPr lang="it-IT" sz="1800" err="1">
                <a:effectLst/>
                <a:latin typeface="Times New Roman" panose="02020603050405020304" pitchFamily="18" charset="0"/>
                <a:ea typeface="Calibri" panose="020F0502020204030204" pitchFamily="34" charset="0"/>
                <a:cs typeface="Arial" panose="020B0604020202020204" pitchFamily="34" charset="0"/>
              </a:rPr>
              <a:t>Wildfly</a:t>
            </a:r>
            <a:r>
              <a:rPr lang="it-IT" sz="1800">
                <a:effectLst/>
                <a:latin typeface="Times New Roman" panose="02020603050405020304" pitchFamily="18" charset="0"/>
                <a:ea typeface="Calibri" panose="020F0502020204030204" pitchFamily="34" charset="0"/>
                <a:cs typeface="Arial" panose="020B0604020202020204" pitchFamily="34" charset="0"/>
              </a:rPr>
              <a:t> Application Server da cui deriva </a:t>
            </a:r>
            <a:r>
              <a:rPr lang="it-IT" sz="1800" err="1">
                <a:effectLst/>
                <a:latin typeface="Times New Roman" panose="02020603050405020304" pitchFamily="18" charset="0"/>
                <a:ea typeface="Calibri" panose="020F0502020204030204" pitchFamily="34" charset="0"/>
                <a:cs typeface="Arial" panose="020B0604020202020204" pitchFamily="34" charset="0"/>
              </a:rPr>
              <a:t>Keycloak</a:t>
            </a:r>
            <a:r>
              <a:rPr lang="it-IT" sz="1800">
                <a:effectLst/>
                <a:latin typeface="Times New Roman" panose="02020603050405020304" pitchFamily="18" charset="0"/>
                <a:ea typeface="Calibri" panose="020F0502020204030204" pitchFamily="34" charset="0"/>
                <a:cs typeface="Arial" panose="020B0604020202020204" pitchFamily="34" charset="0"/>
              </a:rPr>
              <a:t>. </a:t>
            </a:r>
            <a:endParaRPr lang="it-IT" sz="1800">
              <a:effectLst/>
              <a:latin typeface="Calibri" panose="020F0502020204030204" pitchFamily="34" charset="0"/>
              <a:ea typeface="Calibri" panose="020F0502020204030204" pitchFamily="34" charset="0"/>
              <a:cs typeface="Arial" panose="020B0604020202020204" pitchFamily="34" charset="0"/>
            </a:endParaRPr>
          </a:p>
          <a:p>
            <a:endParaRPr lang="it-IT"/>
          </a:p>
        </p:txBody>
      </p:sp>
    </p:spTree>
    <p:extLst>
      <p:ext uri="{BB962C8B-B14F-4D97-AF65-F5344CB8AC3E}">
        <p14:creationId xmlns:p14="http://schemas.microsoft.com/office/powerpoint/2010/main" val="31886642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96F34B1-D967-42CA-8ED7-5A9DF0433497}"/>
              </a:ext>
            </a:extLst>
          </p:cNvPr>
          <p:cNvSpPr>
            <a:spLocks noGrp="1"/>
          </p:cNvSpPr>
          <p:nvPr>
            <p:ph type="title"/>
          </p:nvPr>
        </p:nvSpPr>
        <p:spPr/>
        <p:txBody>
          <a:bodyPr/>
          <a:lstStyle/>
          <a:p>
            <a:r>
              <a:rPr lang="it-IT"/>
              <a:t>Vulnerabilità note </a:t>
            </a:r>
            <a:r>
              <a:rPr lang="it-IT" err="1"/>
              <a:t>Keycloak</a:t>
            </a:r>
            <a:endParaRPr lang="it-IT"/>
          </a:p>
        </p:txBody>
      </p:sp>
      <p:pic>
        <p:nvPicPr>
          <p:cNvPr id="4" name="Segnaposto contenuto 3">
            <a:extLst>
              <a:ext uri="{FF2B5EF4-FFF2-40B4-BE49-F238E27FC236}">
                <a16:creationId xmlns:a16="http://schemas.microsoft.com/office/drawing/2014/main" id="{FDBC42A1-EC86-431C-AC21-F0BD4316C901}"/>
              </a:ext>
            </a:extLst>
          </p:cNvPr>
          <p:cNvPicPr>
            <a:picLocks noGrp="1" noChangeAspect="1"/>
          </p:cNvPicPr>
          <p:nvPr>
            <p:ph idx="1"/>
          </p:nvPr>
        </p:nvPicPr>
        <p:blipFill>
          <a:blip r:embed="rId2"/>
          <a:stretch>
            <a:fillRect/>
          </a:stretch>
        </p:blipFill>
        <p:spPr>
          <a:xfrm>
            <a:off x="613610" y="1461566"/>
            <a:ext cx="10515600" cy="1357688"/>
          </a:xfrm>
          <a:prstGeom prst="rect">
            <a:avLst/>
          </a:prstGeom>
        </p:spPr>
      </p:pic>
      <p:pic>
        <p:nvPicPr>
          <p:cNvPr id="5" name="Immagine 4">
            <a:extLst>
              <a:ext uri="{FF2B5EF4-FFF2-40B4-BE49-F238E27FC236}">
                <a16:creationId xmlns:a16="http://schemas.microsoft.com/office/drawing/2014/main" id="{6EA821A3-B038-4882-8090-C5B50FD37DF1}"/>
              </a:ext>
            </a:extLst>
          </p:cNvPr>
          <p:cNvPicPr>
            <a:picLocks noChangeAspect="1"/>
          </p:cNvPicPr>
          <p:nvPr/>
        </p:nvPicPr>
        <p:blipFill>
          <a:blip r:embed="rId3"/>
          <a:stretch>
            <a:fillRect/>
          </a:stretch>
        </p:blipFill>
        <p:spPr>
          <a:xfrm>
            <a:off x="613610" y="2819254"/>
            <a:ext cx="10515600" cy="1540522"/>
          </a:xfrm>
          <a:prstGeom prst="rect">
            <a:avLst/>
          </a:prstGeom>
        </p:spPr>
      </p:pic>
      <p:pic>
        <p:nvPicPr>
          <p:cNvPr id="6" name="Immagine 5">
            <a:extLst>
              <a:ext uri="{FF2B5EF4-FFF2-40B4-BE49-F238E27FC236}">
                <a16:creationId xmlns:a16="http://schemas.microsoft.com/office/drawing/2014/main" id="{A5E3C63A-6056-4BF7-8815-EEB58CAE87E9}"/>
              </a:ext>
            </a:extLst>
          </p:cNvPr>
          <p:cNvPicPr>
            <a:picLocks noChangeAspect="1"/>
          </p:cNvPicPr>
          <p:nvPr/>
        </p:nvPicPr>
        <p:blipFill>
          <a:blip r:embed="rId4"/>
          <a:stretch>
            <a:fillRect/>
          </a:stretch>
        </p:blipFill>
        <p:spPr>
          <a:xfrm>
            <a:off x="613610" y="4359776"/>
            <a:ext cx="10515600" cy="1433525"/>
          </a:xfrm>
          <a:prstGeom prst="rect">
            <a:avLst/>
          </a:prstGeom>
        </p:spPr>
      </p:pic>
    </p:spTree>
    <p:extLst>
      <p:ext uri="{BB962C8B-B14F-4D97-AF65-F5344CB8AC3E}">
        <p14:creationId xmlns:p14="http://schemas.microsoft.com/office/powerpoint/2010/main" val="27815601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1B77492-E0F1-4F2E-8EA1-E386C4B3DE0B}"/>
              </a:ext>
            </a:extLst>
          </p:cNvPr>
          <p:cNvSpPr>
            <a:spLocks noGrp="1"/>
          </p:cNvSpPr>
          <p:nvPr>
            <p:ph type="title"/>
          </p:nvPr>
        </p:nvSpPr>
        <p:spPr/>
        <p:txBody>
          <a:bodyPr/>
          <a:lstStyle/>
          <a:p>
            <a:r>
              <a:rPr lang="it-IT" err="1"/>
              <a:t>MongoDB</a:t>
            </a:r>
            <a:r>
              <a:rPr lang="it-IT"/>
              <a:t> Atlas</a:t>
            </a:r>
          </a:p>
        </p:txBody>
      </p:sp>
      <p:pic>
        <p:nvPicPr>
          <p:cNvPr id="4" name="Segnaposto contenuto 3">
            <a:extLst>
              <a:ext uri="{FF2B5EF4-FFF2-40B4-BE49-F238E27FC236}">
                <a16:creationId xmlns:a16="http://schemas.microsoft.com/office/drawing/2014/main" id="{D8CCC0C7-2F0D-47DA-A13A-859836581E09}"/>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129216" y="2197768"/>
            <a:ext cx="7806110" cy="2730709"/>
          </a:xfrm>
          <a:prstGeom prst="rect">
            <a:avLst/>
          </a:prstGeom>
          <a:noFill/>
        </p:spPr>
      </p:pic>
      <p:sp>
        <p:nvSpPr>
          <p:cNvPr id="5" name="CasellaDiTesto 4">
            <a:extLst>
              <a:ext uri="{FF2B5EF4-FFF2-40B4-BE49-F238E27FC236}">
                <a16:creationId xmlns:a16="http://schemas.microsoft.com/office/drawing/2014/main" id="{865EC8D8-C8A2-4F1F-9C7E-1B696CB032DF}"/>
              </a:ext>
            </a:extLst>
          </p:cNvPr>
          <p:cNvSpPr txBox="1"/>
          <p:nvPr/>
        </p:nvSpPr>
        <p:spPr>
          <a:xfrm>
            <a:off x="401053" y="1828800"/>
            <a:ext cx="3352800" cy="4801314"/>
          </a:xfrm>
          <a:prstGeom prst="rect">
            <a:avLst/>
          </a:prstGeom>
          <a:noFill/>
        </p:spPr>
        <p:txBody>
          <a:bodyPr wrap="square" rtlCol="0">
            <a:spAutoFit/>
          </a:bodyPr>
          <a:lstStyle/>
          <a:p>
            <a:pPr marL="285750" indent="-285750">
              <a:buFont typeface="Arial" panose="020B0604020202020204" pitchFamily="34" charset="0"/>
              <a:buChar char="•"/>
            </a:pPr>
            <a:r>
              <a:rPr lang="it-IT" sz="1800" err="1">
                <a:effectLst/>
                <a:latin typeface="Times New Roman" panose="02020603050405020304" pitchFamily="18" charset="0"/>
                <a:ea typeface="Calibri" panose="020F0502020204030204" pitchFamily="34" charset="0"/>
              </a:rPr>
              <a:t>MongoDB</a:t>
            </a:r>
            <a:r>
              <a:rPr lang="it-IT" sz="1800">
                <a:effectLst/>
                <a:latin typeface="Times New Roman" panose="02020603050405020304" pitchFamily="18" charset="0"/>
                <a:ea typeface="Calibri" panose="020F0502020204030204" pitchFamily="34" charset="0"/>
              </a:rPr>
              <a:t> Atlas è un database </a:t>
            </a:r>
            <a:r>
              <a:rPr lang="it-IT" sz="1800" err="1">
                <a:effectLst/>
                <a:latin typeface="Times New Roman" panose="02020603050405020304" pitchFamily="18" charset="0"/>
                <a:ea typeface="Calibri" panose="020F0502020204030204" pitchFamily="34" charset="0"/>
              </a:rPr>
              <a:t>NoSQL</a:t>
            </a:r>
            <a:r>
              <a:rPr lang="it-IT" sz="1800">
                <a:effectLst/>
                <a:latin typeface="Times New Roman" panose="02020603050405020304" pitchFamily="18" charset="0"/>
                <a:ea typeface="Calibri" panose="020F0502020204030204" pitchFamily="34" charset="0"/>
              </a:rPr>
              <a:t> open source basato su cloud che utilizza documenti JSON con schemi dinamici, fungendo da alternativa ai database di tabelle.</a:t>
            </a:r>
          </a:p>
          <a:p>
            <a:pPr marL="285750" indent="-285750">
              <a:buFont typeface="Arial" panose="020B0604020202020204" pitchFamily="34" charset="0"/>
              <a:buChar char="•"/>
            </a:pPr>
            <a:r>
              <a:rPr lang="it-IT" sz="1800">
                <a:effectLst/>
                <a:latin typeface="Times New Roman" panose="02020603050405020304" pitchFamily="18" charset="0"/>
                <a:ea typeface="Calibri" panose="020F0502020204030204" pitchFamily="34" charset="0"/>
              </a:rPr>
              <a:t>Gli schemi dinamici consentono agli utenti di modificare lo schema dei propri dati senza modificarli, offrendo flessibilità. </a:t>
            </a:r>
            <a:endParaRPr lang="it-IT">
              <a:latin typeface="Times New Roman" panose="02020603050405020304" pitchFamily="18" charset="0"/>
              <a:ea typeface="Calibri" panose="020F0502020204030204" pitchFamily="34" charset="0"/>
            </a:endParaRPr>
          </a:p>
          <a:p>
            <a:pPr marL="285750" indent="-285750">
              <a:buFont typeface="Arial" panose="020B0604020202020204" pitchFamily="34" charset="0"/>
              <a:buChar char="•"/>
            </a:pPr>
            <a:r>
              <a:rPr lang="it-IT" sz="1800">
                <a:effectLst/>
                <a:latin typeface="Times New Roman" panose="02020603050405020304" pitchFamily="18" charset="0"/>
                <a:ea typeface="Calibri" panose="020F0502020204030204" pitchFamily="34" charset="0"/>
              </a:rPr>
              <a:t>la sua funzione di "</a:t>
            </a:r>
            <a:r>
              <a:rPr lang="it-IT" sz="1800" err="1">
                <a:effectLst/>
                <a:latin typeface="Times New Roman" panose="02020603050405020304" pitchFamily="18" charset="0"/>
                <a:ea typeface="Calibri" panose="020F0502020204030204" pitchFamily="34" charset="0"/>
              </a:rPr>
              <a:t>sharding</a:t>
            </a:r>
            <a:r>
              <a:rPr lang="it-IT" sz="1800">
                <a:effectLst/>
                <a:latin typeface="Times New Roman" panose="02020603050405020304" pitchFamily="18" charset="0"/>
                <a:ea typeface="Calibri" panose="020F0502020204030204" pitchFamily="34" charset="0"/>
              </a:rPr>
              <a:t> automatico" consente agli utenti di aumentare o diminuire la dimensione di una gamma di istanze, con zero tempi di inattività delle applicazioni. </a:t>
            </a:r>
            <a:endParaRPr lang="it-IT"/>
          </a:p>
        </p:txBody>
      </p:sp>
    </p:spTree>
    <p:extLst>
      <p:ext uri="{BB962C8B-B14F-4D97-AF65-F5344CB8AC3E}">
        <p14:creationId xmlns:p14="http://schemas.microsoft.com/office/powerpoint/2010/main" val="6135057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F61E420-0487-463E-B5C4-84274C48CDD4}"/>
              </a:ext>
            </a:extLst>
          </p:cNvPr>
          <p:cNvSpPr>
            <a:spLocks noGrp="1"/>
          </p:cNvSpPr>
          <p:nvPr>
            <p:ph type="title"/>
          </p:nvPr>
        </p:nvSpPr>
        <p:spPr>
          <a:xfrm>
            <a:off x="1446244" y="365126"/>
            <a:ext cx="9907555" cy="427976"/>
          </a:xfrm>
        </p:spPr>
        <p:txBody>
          <a:bodyPr>
            <a:normAutofit fontScale="90000"/>
          </a:bodyPr>
          <a:lstStyle/>
          <a:p>
            <a:pPr algn="ctr"/>
            <a:r>
              <a:rPr lang="it-IT"/>
              <a:t>Istanze EC2</a:t>
            </a:r>
          </a:p>
        </p:txBody>
      </p:sp>
      <p:pic>
        <p:nvPicPr>
          <p:cNvPr id="4" name="Segnaposto contenuto 3">
            <a:extLst>
              <a:ext uri="{FF2B5EF4-FFF2-40B4-BE49-F238E27FC236}">
                <a16:creationId xmlns:a16="http://schemas.microsoft.com/office/drawing/2014/main" id="{C5C0AFDE-D36D-4B4F-8889-BBF05C4F54F0}"/>
              </a:ext>
            </a:extLst>
          </p:cNvPr>
          <p:cNvPicPr>
            <a:picLocks noGrp="1" noChangeAspect="1"/>
          </p:cNvPicPr>
          <p:nvPr>
            <p:ph idx="1"/>
          </p:nvPr>
        </p:nvPicPr>
        <p:blipFill>
          <a:blip r:embed="rId2"/>
          <a:stretch>
            <a:fillRect/>
          </a:stretch>
        </p:blipFill>
        <p:spPr>
          <a:xfrm>
            <a:off x="6657476" y="1210116"/>
            <a:ext cx="4764505" cy="4324410"/>
          </a:xfrm>
          <a:prstGeom prst="rect">
            <a:avLst/>
          </a:prstGeom>
        </p:spPr>
      </p:pic>
      <p:sp>
        <p:nvSpPr>
          <p:cNvPr id="3" name="CasellaDiTesto 2">
            <a:extLst>
              <a:ext uri="{FF2B5EF4-FFF2-40B4-BE49-F238E27FC236}">
                <a16:creationId xmlns:a16="http://schemas.microsoft.com/office/drawing/2014/main" id="{B0D194B5-B095-4091-A6B6-9C08AB9807D2}"/>
              </a:ext>
            </a:extLst>
          </p:cNvPr>
          <p:cNvSpPr txBox="1"/>
          <p:nvPr/>
        </p:nvSpPr>
        <p:spPr>
          <a:xfrm>
            <a:off x="545431" y="3217118"/>
            <a:ext cx="4989094" cy="2308324"/>
          </a:xfrm>
          <a:prstGeom prst="rect">
            <a:avLst/>
          </a:prstGeom>
          <a:noFill/>
        </p:spPr>
        <p:txBody>
          <a:bodyPr wrap="square" rtlCol="0">
            <a:spAutoFit/>
          </a:bodyPr>
          <a:lstStyle/>
          <a:p>
            <a:pPr marL="285750" indent="-285750">
              <a:buFont typeface="Arial" panose="020B0604020202020204" pitchFamily="34" charset="0"/>
              <a:buChar char="•"/>
            </a:pPr>
            <a:r>
              <a:rPr lang="it-IT" sz="1800">
                <a:effectLst/>
                <a:latin typeface="Times New Roman" panose="02020603050405020304" pitchFamily="18" charset="0"/>
                <a:ea typeface="Calibri" panose="020F0502020204030204" pitchFamily="34" charset="0"/>
              </a:rPr>
              <a:t>Uno dei vantaggi delle istanze è la possibilità di espandere le capacità di computing semplicemente affittando macchine virtuali invece di comprare hardware. Amazon EC2 fornisce diversi tipi di istanza con dimensioni, prezzi e capacità differenti e impone un numero limite di istanze che un utente può istanziare in ogni regione a seconda del tipo di istanze.</a:t>
            </a:r>
            <a:endParaRPr lang="it-IT"/>
          </a:p>
        </p:txBody>
      </p:sp>
      <p:sp>
        <p:nvSpPr>
          <p:cNvPr id="5" name="CasellaDiTesto 4">
            <a:extLst>
              <a:ext uri="{FF2B5EF4-FFF2-40B4-BE49-F238E27FC236}">
                <a16:creationId xmlns:a16="http://schemas.microsoft.com/office/drawing/2014/main" id="{B6DB1285-F466-477D-8DBD-3688710F5666}"/>
              </a:ext>
            </a:extLst>
          </p:cNvPr>
          <p:cNvSpPr txBox="1"/>
          <p:nvPr/>
        </p:nvSpPr>
        <p:spPr>
          <a:xfrm>
            <a:off x="561474" y="1459832"/>
            <a:ext cx="4973051" cy="1200329"/>
          </a:xfrm>
          <a:prstGeom prst="rect">
            <a:avLst/>
          </a:prstGeom>
          <a:noFill/>
        </p:spPr>
        <p:txBody>
          <a:bodyPr wrap="square" rtlCol="0">
            <a:spAutoFit/>
          </a:bodyPr>
          <a:lstStyle/>
          <a:p>
            <a:pPr marL="285750" indent="-285750">
              <a:buFont typeface="Arial" panose="020B0604020202020204" pitchFamily="34" charset="0"/>
              <a:buChar char="•"/>
            </a:pPr>
            <a:r>
              <a:rPr lang="it-IT" sz="1800">
                <a:effectLst/>
                <a:latin typeface="Times New Roman" panose="02020603050405020304" pitchFamily="18" charset="0"/>
                <a:ea typeface="Calibri" panose="020F0502020204030204" pitchFamily="34" charset="0"/>
              </a:rPr>
              <a:t>Si è scelto di utilizzare per le istanze Amazon </a:t>
            </a:r>
            <a:r>
              <a:rPr lang="it-IT" sz="1800" err="1">
                <a:effectLst/>
                <a:latin typeface="Times New Roman" panose="02020603050405020304" pitchFamily="18" charset="0"/>
                <a:ea typeface="Calibri" panose="020F0502020204030204" pitchFamily="34" charset="0"/>
              </a:rPr>
              <a:t>Elastic</a:t>
            </a:r>
            <a:r>
              <a:rPr lang="it-IT" sz="1800">
                <a:effectLst/>
                <a:latin typeface="Times New Roman" panose="02020603050405020304" pitchFamily="18" charset="0"/>
                <a:ea typeface="Calibri" panose="020F0502020204030204" pitchFamily="34" charset="0"/>
              </a:rPr>
              <a:t> Compute Cloud che permette agli utenti di affittare macchine virtuali sulle quali eseguire le proprie applicazioni.</a:t>
            </a:r>
            <a:endParaRPr lang="it-IT"/>
          </a:p>
        </p:txBody>
      </p:sp>
    </p:spTree>
    <p:extLst>
      <p:ext uri="{BB962C8B-B14F-4D97-AF65-F5344CB8AC3E}">
        <p14:creationId xmlns:p14="http://schemas.microsoft.com/office/powerpoint/2010/main" val="95845883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2181FC2-DB3D-459B-851D-A69C0C535D3B}"/>
              </a:ext>
            </a:extLst>
          </p:cNvPr>
          <p:cNvSpPr>
            <a:spLocks noGrp="1"/>
          </p:cNvSpPr>
          <p:nvPr>
            <p:ph type="title"/>
          </p:nvPr>
        </p:nvSpPr>
        <p:spPr>
          <a:xfrm>
            <a:off x="533400" y="365126"/>
            <a:ext cx="4327358" cy="315911"/>
          </a:xfrm>
        </p:spPr>
        <p:txBody>
          <a:bodyPr>
            <a:normAutofit fontScale="90000"/>
          </a:bodyPr>
          <a:lstStyle/>
          <a:p>
            <a:r>
              <a:rPr lang="it-IT"/>
              <a:t>Crittografia</a:t>
            </a:r>
          </a:p>
        </p:txBody>
      </p:sp>
      <p:sp>
        <p:nvSpPr>
          <p:cNvPr id="3" name="Segnaposto contenuto 2">
            <a:extLst>
              <a:ext uri="{FF2B5EF4-FFF2-40B4-BE49-F238E27FC236}">
                <a16:creationId xmlns:a16="http://schemas.microsoft.com/office/drawing/2014/main" id="{5959ECF3-F834-4E9E-8FAF-E64AA902AE6D}"/>
              </a:ext>
            </a:extLst>
          </p:cNvPr>
          <p:cNvSpPr>
            <a:spLocks noGrp="1"/>
          </p:cNvSpPr>
          <p:nvPr>
            <p:ph idx="1"/>
          </p:nvPr>
        </p:nvSpPr>
        <p:spPr>
          <a:xfrm>
            <a:off x="192505" y="1118016"/>
            <a:ext cx="11161295" cy="5374858"/>
          </a:xfrm>
        </p:spPr>
        <p:txBody>
          <a:bodyPr>
            <a:normAutofit fontScale="77500" lnSpcReduction="20000"/>
          </a:bodyPr>
          <a:lstStyle/>
          <a:p>
            <a:pPr marL="342900" lvl="0" indent="-342900" algn="just">
              <a:lnSpc>
                <a:spcPct val="107000"/>
              </a:lnSpc>
              <a:buFont typeface="Symbol" panose="05050102010706020507" pitchFamily="18" charset="2"/>
              <a:buChar char=""/>
            </a:pPr>
            <a:r>
              <a:rPr lang="it-IT" sz="1800" b="1">
                <a:effectLst/>
                <a:latin typeface="Times New Roman" panose="02020603050405020304" pitchFamily="18" charset="0"/>
                <a:ea typeface="Calibri" panose="020F0502020204030204" pitchFamily="34" charset="0"/>
                <a:cs typeface="Arial" panose="020B0604020202020204" pitchFamily="34" charset="0"/>
              </a:rPr>
              <a:t>Crittografia in transito: </a:t>
            </a:r>
            <a:r>
              <a:rPr lang="it-IT" sz="1800">
                <a:effectLst/>
                <a:latin typeface="Times New Roman" panose="02020603050405020304" pitchFamily="18" charset="0"/>
                <a:ea typeface="Calibri" panose="020F0502020204030204" pitchFamily="34" charset="0"/>
                <a:cs typeface="Arial" panose="020B0604020202020204" pitchFamily="34" charset="0"/>
              </a:rPr>
              <a:t>Per quanto riguarda la crittografia in transito tutto il traffico di rete </a:t>
            </a:r>
            <a:r>
              <a:rPr lang="it-IT" sz="1800" err="1">
                <a:effectLst/>
                <a:latin typeface="Times New Roman" panose="02020603050405020304" pitchFamily="18" charset="0"/>
                <a:ea typeface="Calibri" panose="020F0502020204030204" pitchFamily="34" charset="0"/>
                <a:cs typeface="Arial" panose="020B0604020202020204" pitchFamily="34" charset="0"/>
              </a:rPr>
              <a:t>MongoDB</a:t>
            </a:r>
            <a:r>
              <a:rPr lang="it-IT" sz="1800">
                <a:effectLst/>
                <a:latin typeface="Times New Roman" panose="02020603050405020304" pitchFamily="18" charset="0"/>
                <a:ea typeface="Calibri" panose="020F0502020204030204" pitchFamily="34" charset="0"/>
                <a:cs typeface="Arial" panose="020B0604020202020204" pitchFamily="34" charset="0"/>
              </a:rPr>
              <a:t> Atlas, come già detto, è protetto da TLS 1.2 con lunghezza minima della chiave di 128 bit, che è abilitato per impostazione predefinita e non può essere disabilitato. Questa crittografia riguarda anche i dati trasmessi tra i nodi del cluster. Tutta la crittografia in transito è supportata dall’uso di </a:t>
            </a:r>
            <a:r>
              <a:rPr lang="it-IT" sz="1800" err="1">
                <a:effectLst/>
                <a:latin typeface="Times New Roman" panose="02020603050405020304" pitchFamily="18" charset="0"/>
                <a:ea typeface="Calibri" panose="020F0502020204030204" pitchFamily="34" charset="0"/>
                <a:cs typeface="Arial" panose="020B0604020202020204" pitchFamily="34" charset="0"/>
              </a:rPr>
              <a:t>OpenSSL</a:t>
            </a:r>
            <a:r>
              <a:rPr lang="it-IT" sz="1800">
                <a:effectLst/>
                <a:latin typeface="Times New Roman" panose="02020603050405020304" pitchFamily="18" charset="0"/>
                <a:ea typeface="Calibri" panose="020F0502020204030204" pitchFamily="34" charset="0"/>
                <a:cs typeface="Arial" panose="020B0604020202020204" pitchFamily="34" charset="0"/>
              </a:rPr>
              <a:t> FIPS Object Module. Le procedure di gestione delle chiavi di </a:t>
            </a:r>
            <a:r>
              <a:rPr lang="it-IT" sz="1800" err="1">
                <a:effectLst/>
                <a:latin typeface="Times New Roman" panose="02020603050405020304" pitchFamily="18" charset="0"/>
                <a:ea typeface="Calibri" panose="020F0502020204030204" pitchFamily="34" charset="0"/>
                <a:cs typeface="Arial" panose="020B0604020202020204" pitchFamily="34" charset="0"/>
              </a:rPr>
              <a:t>MongoDB</a:t>
            </a:r>
            <a:r>
              <a:rPr lang="it-IT" sz="1800">
                <a:effectLst/>
                <a:latin typeface="Times New Roman" panose="02020603050405020304" pitchFamily="18" charset="0"/>
                <a:ea typeface="Calibri" panose="020F0502020204030204" pitchFamily="34" charset="0"/>
                <a:cs typeface="Arial" panose="020B0604020202020204" pitchFamily="34" charset="0"/>
              </a:rPr>
              <a:t> includono la generazione di chiavi con lunghezza appropriata; distribuzione sicura, attivazione, conservazione, ripristino, sostituzione e aggiornamento delle chiavi; recupero di chiavi perse, danneggiate o scadute; backup/archiviazione delle chiavi; mantenimento della cronologia delle chiavi; assegnazione di determinate date di attivazione e disattivazione delle chiavi; restrizione dell’accesso delle chiavi alle persone autorizzate; e </a:t>
            </a:r>
            <a:r>
              <a:rPr lang="it-IT" sz="1800" err="1">
                <a:effectLst/>
                <a:latin typeface="Times New Roman" panose="02020603050405020304" pitchFamily="18" charset="0"/>
                <a:ea typeface="Calibri" panose="020F0502020204030204" pitchFamily="34" charset="0"/>
                <a:cs typeface="Arial" panose="020B0604020202020204" pitchFamily="34" charset="0"/>
              </a:rPr>
              <a:t>conformitò</a:t>
            </a:r>
            <a:r>
              <a:rPr lang="it-IT" sz="1800">
                <a:effectLst/>
                <a:latin typeface="Times New Roman" panose="02020603050405020304" pitchFamily="18" charset="0"/>
                <a:ea typeface="Calibri" panose="020F0502020204030204" pitchFamily="34" charset="0"/>
                <a:cs typeface="Arial" panose="020B0604020202020204" pitchFamily="34" charset="0"/>
              </a:rPr>
              <a:t> ai requisiti legali e regolamentari. Quando una chiave viene compromessa, viene revocata, ritirata e sostituita per impedirne un ulteriore utilizzo. Le chiavi sono protette nell’archiviazione mediante crittografia e vengono archiviate separatamente dai dati crittografati. I certificati TLS sono ottenuti da un’autorità di certificazione pubblica di terze parti importante e ampiamente affidabile. Nel corso della negoziazione della chiave TLS standard per le sessioni attive, vengono generate chiavi di sessione temporanee che non vengono mai mantenute su disco, secondo la progettazione del protocollo TLS.</a:t>
            </a:r>
            <a:endParaRPr lang="it-IT" sz="180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just">
              <a:lnSpc>
                <a:spcPct val="107000"/>
              </a:lnSpc>
              <a:buFont typeface="Symbol" panose="05050102010706020507" pitchFamily="18" charset="2"/>
              <a:buChar char=""/>
            </a:pPr>
            <a:r>
              <a:rPr lang="it-IT" sz="1800" b="1">
                <a:effectLst/>
                <a:latin typeface="Times New Roman" panose="02020603050405020304" pitchFamily="18" charset="0"/>
                <a:ea typeface="Calibri" panose="020F0502020204030204" pitchFamily="34" charset="0"/>
                <a:cs typeface="Arial" panose="020B0604020202020204" pitchFamily="34" charset="0"/>
              </a:rPr>
              <a:t>Crittografia a riposo:</a:t>
            </a:r>
            <a:r>
              <a:rPr lang="it-IT" sz="1800">
                <a:effectLst/>
                <a:latin typeface="Times New Roman" panose="02020603050405020304" pitchFamily="18" charset="0"/>
                <a:ea typeface="Calibri" panose="020F0502020204030204" pitchFamily="34" charset="0"/>
                <a:cs typeface="Arial" panose="020B0604020202020204" pitchFamily="34" charset="0"/>
              </a:rPr>
              <a:t> Al momento della creazione di un cluster Atlas </a:t>
            </a:r>
            <a:r>
              <a:rPr lang="it-IT" sz="1800" err="1">
                <a:effectLst/>
                <a:latin typeface="Times New Roman" panose="02020603050405020304" pitchFamily="18" charset="0"/>
                <a:ea typeface="Calibri" panose="020F0502020204030204" pitchFamily="34" charset="0"/>
                <a:cs typeface="Arial" panose="020B0604020202020204" pitchFamily="34" charset="0"/>
              </a:rPr>
              <a:t>MongoDB</a:t>
            </a:r>
            <a:r>
              <a:rPr lang="it-IT" sz="1800">
                <a:effectLst/>
                <a:latin typeface="Times New Roman" panose="02020603050405020304" pitchFamily="18" charset="0"/>
                <a:ea typeface="Calibri" panose="020F0502020204030204" pitchFamily="34" charset="0"/>
                <a:cs typeface="Arial" panose="020B0604020202020204" pitchFamily="34" charset="0"/>
              </a:rPr>
              <a:t>, per impostazione predefinita, i dati del cliente vengono crittografati a riposo utilizzando AES-256 per proteggere tutti i dati del volume (disco). Tale processo è automatizzato dalla crittografia del disco </a:t>
            </a:r>
            <a:r>
              <a:rPr lang="it-IT" sz="1800" err="1">
                <a:effectLst/>
                <a:latin typeface="Times New Roman" panose="02020603050405020304" pitchFamily="18" charset="0"/>
                <a:ea typeface="Calibri" panose="020F0502020204030204" pitchFamily="34" charset="0"/>
                <a:cs typeface="Arial" panose="020B0604020202020204" pitchFamily="34" charset="0"/>
              </a:rPr>
              <a:t>trasparante</a:t>
            </a:r>
            <a:r>
              <a:rPr lang="it-IT" sz="1800">
                <a:effectLst/>
                <a:latin typeface="Times New Roman" panose="02020603050405020304" pitchFamily="18" charset="0"/>
                <a:ea typeface="Calibri" panose="020F0502020204030204" pitchFamily="34" charset="0"/>
                <a:cs typeface="Arial" panose="020B0604020202020204" pitchFamily="34" charset="0"/>
              </a:rPr>
              <a:t> del provider cloud selezionato e quest’ultimo gestisce completamente le chiavi di crittografia. È possibile abilitare la crittografia a livello di database tramite </a:t>
            </a:r>
            <a:r>
              <a:rPr lang="it-IT" sz="1800" err="1">
                <a:effectLst/>
                <a:latin typeface="Times New Roman" panose="02020603050405020304" pitchFamily="18" charset="0"/>
                <a:ea typeface="Calibri" panose="020F0502020204030204" pitchFamily="34" charset="0"/>
                <a:cs typeface="Arial" panose="020B0604020202020204" pitchFamily="34" charset="0"/>
              </a:rPr>
              <a:t>WiredTiger</a:t>
            </a:r>
            <a:r>
              <a:rPr lang="it-IT" sz="1800">
                <a:effectLst/>
                <a:latin typeface="Times New Roman" panose="02020603050405020304" pitchFamily="18" charset="0"/>
                <a:ea typeface="Calibri" panose="020F0502020204030204" pitchFamily="34" charset="0"/>
                <a:cs typeface="Arial" panose="020B0604020202020204" pitchFamily="34" charset="0"/>
              </a:rPr>
              <a:t> </a:t>
            </a:r>
            <a:r>
              <a:rPr lang="it-IT" sz="1800" err="1">
                <a:effectLst/>
                <a:latin typeface="Times New Roman" panose="02020603050405020304" pitchFamily="18" charset="0"/>
                <a:ea typeface="Calibri" panose="020F0502020204030204" pitchFamily="34" charset="0"/>
                <a:cs typeface="Arial" panose="020B0604020202020204" pitchFamily="34" charset="0"/>
              </a:rPr>
              <a:t>Encrypted</a:t>
            </a:r>
            <a:r>
              <a:rPr lang="it-IT" sz="1800">
                <a:effectLst/>
                <a:latin typeface="Times New Roman" panose="02020603050405020304" pitchFamily="18" charset="0"/>
                <a:ea typeface="Calibri" panose="020F0502020204030204" pitchFamily="34" charset="0"/>
                <a:cs typeface="Arial" panose="020B0604020202020204" pitchFamily="34" charset="0"/>
              </a:rPr>
              <a:t> Storage Engine (utilizzando AES-256), nonché di portare la propria chiave di crittografia con AWS KMS, GCP KMS o Azure Key </a:t>
            </a:r>
            <a:r>
              <a:rPr lang="it-IT" sz="1800" err="1">
                <a:effectLst/>
                <a:latin typeface="Times New Roman" panose="02020603050405020304" pitchFamily="18" charset="0"/>
                <a:ea typeface="Calibri" panose="020F0502020204030204" pitchFamily="34" charset="0"/>
                <a:cs typeface="Arial" panose="020B0604020202020204" pitchFamily="34" charset="0"/>
              </a:rPr>
              <a:t>Vault</a:t>
            </a:r>
            <a:r>
              <a:rPr lang="it-IT" sz="1800">
                <a:effectLst/>
                <a:latin typeface="Times New Roman" panose="02020603050405020304" pitchFamily="18" charset="0"/>
                <a:ea typeface="Calibri" panose="020F0502020204030204" pitchFamily="34" charset="0"/>
                <a:cs typeface="Arial" panose="020B0604020202020204" pitchFamily="34" charset="0"/>
              </a:rPr>
              <a:t>. Per la configurazione scelta del nostro progetto non viene implementata la crittografia ulteriore sul database con AWS KMS poiché come appena detto i dati vengono già criptati automaticamente e soprattutto non vengono memorizzati dati personali nel database. Con lo scopo di fornire una guida accurata alla fine di questo paragrafo verrà documentato un esempio di utilizzo delle chiavi AWS per criptare o decriptare il traffico da/verso il database.</a:t>
            </a:r>
            <a:endParaRPr lang="it-IT" sz="180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just">
              <a:lnSpc>
                <a:spcPct val="107000"/>
              </a:lnSpc>
              <a:spcAft>
                <a:spcPts val="800"/>
              </a:spcAft>
              <a:buFont typeface="Symbol" panose="05050102010706020507" pitchFamily="18" charset="2"/>
              <a:buChar char=""/>
            </a:pPr>
            <a:r>
              <a:rPr lang="it-IT" sz="1800" b="1">
                <a:effectLst/>
                <a:latin typeface="Times New Roman" panose="02020603050405020304" pitchFamily="18" charset="0"/>
                <a:ea typeface="Calibri" panose="020F0502020204030204" pitchFamily="34" charset="0"/>
                <a:cs typeface="Arial" panose="020B0604020202020204" pitchFamily="34" charset="0"/>
              </a:rPr>
              <a:t>Crittografia in uso: </a:t>
            </a:r>
            <a:r>
              <a:rPr lang="it-IT" sz="1800" err="1">
                <a:effectLst/>
                <a:latin typeface="Times New Roman" panose="02020603050405020304" pitchFamily="18" charset="0"/>
                <a:ea typeface="Calibri" panose="020F0502020204030204" pitchFamily="34" charset="0"/>
                <a:cs typeface="Arial" panose="020B0604020202020204" pitchFamily="34" charset="0"/>
              </a:rPr>
              <a:t>MongoDB</a:t>
            </a:r>
            <a:r>
              <a:rPr lang="it-IT" sz="1800">
                <a:effectLst/>
                <a:latin typeface="Times New Roman" panose="02020603050405020304" pitchFamily="18" charset="0"/>
                <a:ea typeface="Calibri" panose="020F0502020204030204" pitchFamily="34" charset="0"/>
                <a:cs typeface="Arial" panose="020B0604020202020204" pitchFamily="34" charset="0"/>
              </a:rPr>
              <a:t> Atlas supporta anche la crittografia automatica dei singoli campi di dati dei Dati del cliente prima che vengano inviati a </a:t>
            </a:r>
            <a:r>
              <a:rPr lang="it-IT" sz="1800" err="1">
                <a:effectLst/>
                <a:latin typeface="Times New Roman" panose="02020603050405020304" pitchFamily="18" charset="0"/>
                <a:ea typeface="Calibri" panose="020F0502020204030204" pitchFamily="34" charset="0"/>
                <a:cs typeface="Arial" panose="020B0604020202020204" pitchFamily="34" charset="0"/>
              </a:rPr>
              <a:t>MongoDB</a:t>
            </a:r>
            <a:r>
              <a:rPr lang="it-IT" sz="1800">
                <a:effectLst/>
                <a:latin typeface="Times New Roman" panose="02020603050405020304" pitchFamily="18" charset="0"/>
                <a:ea typeface="Calibri" panose="020F0502020204030204" pitchFamily="34" charset="0"/>
                <a:cs typeface="Arial" panose="020B0604020202020204" pitchFamily="34" charset="0"/>
              </a:rPr>
              <a:t> Atlas. Se si abilita questa funzione di crittografia a livello di campo lato-client per un campo dati selezionato, un componente lato-applicazione integrato nei driver </a:t>
            </a:r>
            <a:r>
              <a:rPr lang="it-IT" sz="1800" err="1">
                <a:effectLst/>
                <a:latin typeface="Times New Roman" panose="02020603050405020304" pitchFamily="18" charset="0"/>
                <a:ea typeface="Calibri" panose="020F0502020204030204" pitchFamily="34" charset="0"/>
                <a:cs typeface="Arial" panose="020B0604020202020204" pitchFamily="34" charset="0"/>
              </a:rPr>
              <a:t>MongoDB</a:t>
            </a:r>
            <a:r>
              <a:rPr lang="it-IT" sz="1800">
                <a:effectLst/>
                <a:latin typeface="Times New Roman" panose="02020603050405020304" pitchFamily="18" charset="0"/>
                <a:ea typeface="Calibri" panose="020F0502020204030204" pitchFamily="34" charset="0"/>
                <a:cs typeface="Arial" panose="020B0604020202020204" pitchFamily="34" charset="0"/>
              </a:rPr>
              <a:t> crittografa quel campo di Dati cliente prima di lasciare che il driver venga inviato a </a:t>
            </a:r>
            <a:r>
              <a:rPr lang="it-IT" sz="1800" err="1">
                <a:effectLst/>
                <a:latin typeface="Times New Roman" panose="02020603050405020304" pitchFamily="18" charset="0"/>
                <a:ea typeface="Calibri" panose="020F0502020204030204" pitchFamily="34" charset="0"/>
                <a:cs typeface="Arial" panose="020B0604020202020204" pitchFamily="34" charset="0"/>
              </a:rPr>
              <a:t>MongoDB</a:t>
            </a:r>
            <a:r>
              <a:rPr lang="it-IT" sz="1800">
                <a:effectLst/>
                <a:latin typeface="Times New Roman" panose="02020603050405020304" pitchFamily="18" charset="0"/>
                <a:ea typeface="Calibri" panose="020F0502020204030204" pitchFamily="34" charset="0"/>
                <a:cs typeface="Arial" panose="020B0604020202020204" pitchFamily="34" charset="0"/>
              </a:rPr>
              <a:t> Atlas e lo </a:t>
            </a:r>
            <a:r>
              <a:rPr lang="it-IT" sz="1800" err="1">
                <a:effectLst/>
                <a:latin typeface="Times New Roman" panose="02020603050405020304" pitchFamily="18" charset="0"/>
                <a:ea typeface="Calibri" panose="020F0502020204030204" pitchFamily="34" charset="0"/>
                <a:cs typeface="Arial" panose="020B0604020202020204" pitchFamily="34" charset="0"/>
              </a:rPr>
              <a:t>decrittografa</a:t>
            </a:r>
            <a:r>
              <a:rPr lang="it-IT" sz="1800">
                <a:effectLst/>
                <a:latin typeface="Times New Roman" panose="02020603050405020304" pitchFamily="18" charset="0"/>
                <a:ea typeface="Calibri" panose="020F0502020204030204" pitchFamily="34" charset="0"/>
                <a:cs typeface="Arial" panose="020B0604020202020204" pitchFamily="34" charset="0"/>
              </a:rPr>
              <a:t> solo al momento della restituzione all'applicazione una volta all'interno del driver. Per quanto riguarda i Dati del cliente per i quali abiliti la crittografia a livello di campo lato client, </a:t>
            </a:r>
            <a:r>
              <a:rPr lang="it-IT" sz="1800" err="1">
                <a:effectLst/>
                <a:latin typeface="Times New Roman" panose="02020603050405020304" pitchFamily="18" charset="0"/>
                <a:ea typeface="Calibri" panose="020F0502020204030204" pitchFamily="34" charset="0"/>
                <a:cs typeface="Arial" panose="020B0604020202020204" pitchFamily="34" charset="0"/>
              </a:rPr>
              <a:t>MongoDB</a:t>
            </a:r>
            <a:r>
              <a:rPr lang="it-IT" sz="1800">
                <a:effectLst/>
                <a:latin typeface="Times New Roman" panose="02020603050405020304" pitchFamily="18" charset="0"/>
                <a:ea typeface="Calibri" panose="020F0502020204030204" pitchFamily="34" charset="0"/>
                <a:cs typeface="Arial" panose="020B0604020202020204" pitchFamily="34" charset="0"/>
              </a:rPr>
              <a:t> Atlas non vede mai i tuoi Dati del cliente non crittografati e tu controlli le chiavi di crittografia.</a:t>
            </a:r>
            <a:endParaRPr lang="it-IT" sz="1800">
              <a:effectLst/>
              <a:latin typeface="Calibri" panose="020F0502020204030204" pitchFamily="34" charset="0"/>
              <a:ea typeface="Calibri" panose="020F0502020204030204" pitchFamily="34" charset="0"/>
              <a:cs typeface="Arial" panose="020B0604020202020204" pitchFamily="34" charset="0"/>
            </a:endParaRPr>
          </a:p>
          <a:p>
            <a:endParaRPr lang="it-IT"/>
          </a:p>
        </p:txBody>
      </p:sp>
    </p:spTree>
    <p:extLst>
      <p:ext uri="{BB962C8B-B14F-4D97-AF65-F5344CB8AC3E}">
        <p14:creationId xmlns:p14="http://schemas.microsoft.com/office/powerpoint/2010/main" val="13097958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78DFCED-7DA8-4767-9454-ACEF2AAB0830}"/>
              </a:ext>
            </a:extLst>
          </p:cNvPr>
          <p:cNvSpPr>
            <a:spLocks noGrp="1"/>
          </p:cNvSpPr>
          <p:nvPr>
            <p:ph type="title"/>
          </p:nvPr>
        </p:nvSpPr>
        <p:spPr>
          <a:xfrm>
            <a:off x="465221" y="284915"/>
            <a:ext cx="7984958" cy="549275"/>
          </a:xfrm>
        </p:spPr>
        <p:txBody>
          <a:bodyPr>
            <a:normAutofit fontScale="90000"/>
          </a:bodyPr>
          <a:lstStyle/>
          <a:p>
            <a:r>
              <a:rPr lang="it-IT"/>
              <a:t>Connettività di rete</a:t>
            </a:r>
          </a:p>
        </p:txBody>
      </p:sp>
      <p:sp>
        <p:nvSpPr>
          <p:cNvPr id="3" name="Segnaposto contenuto 2">
            <a:extLst>
              <a:ext uri="{FF2B5EF4-FFF2-40B4-BE49-F238E27FC236}">
                <a16:creationId xmlns:a16="http://schemas.microsoft.com/office/drawing/2014/main" id="{B49AAA17-C6B5-4D85-BA98-B92A21E1A906}"/>
              </a:ext>
            </a:extLst>
          </p:cNvPr>
          <p:cNvSpPr>
            <a:spLocks noGrp="1"/>
          </p:cNvSpPr>
          <p:nvPr>
            <p:ph idx="1"/>
          </p:nvPr>
        </p:nvSpPr>
        <p:spPr>
          <a:xfrm>
            <a:off x="465221" y="1106906"/>
            <a:ext cx="10888579" cy="5070058"/>
          </a:xfrm>
        </p:spPr>
        <p:txBody>
          <a:bodyPr>
            <a:normAutofit fontScale="92500" lnSpcReduction="10000"/>
          </a:bodyPr>
          <a:lstStyle/>
          <a:p>
            <a:pPr marL="342900" lvl="0" indent="-342900" algn="just">
              <a:lnSpc>
                <a:spcPct val="107000"/>
              </a:lnSpc>
              <a:buFont typeface="Symbol" panose="05050102010706020507" pitchFamily="18" charset="2"/>
              <a:buChar char=""/>
            </a:pPr>
            <a:r>
              <a:rPr lang="it-IT" sz="1800" b="1">
                <a:effectLst/>
                <a:latin typeface="Times New Roman" panose="02020603050405020304" pitchFamily="18" charset="0"/>
                <a:ea typeface="Calibri" panose="020F0502020204030204" pitchFamily="34" charset="0"/>
                <a:cs typeface="Arial" panose="020B0604020202020204" pitchFamily="34" charset="0"/>
              </a:rPr>
              <a:t>Isolamento di rete: </a:t>
            </a:r>
            <a:r>
              <a:rPr lang="it-IT" sz="1800">
                <a:effectLst/>
                <a:latin typeface="Times New Roman" panose="02020603050405020304" pitchFamily="18" charset="0"/>
                <a:ea typeface="Calibri" panose="020F0502020204030204" pitchFamily="34" charset="0"/>
                <a:cs typeface="Arial" panose="020B0604020202020204" pitchFamily="34" charset="0"/>
              </a:rPr>
              <a:t>Si può scegliere di distribuire i tuoi Cluster </a:t>
            </a:r>
            <a:r>
              <a:rPr lang="it-IT" sz="1800" err="1">
                <a:effectLst/>
                <a:latin typeface="Times New Roman" panose="02020603050405020304" pitchFamily="18" charset="0"/>
                <a:ea typeface="Calibri" panose="020F0502020204030204" pitchFamily="34" charset="0"/>
                <a:cs typeface="Arial" panose="020B0604020202020204" pitchFamily="34" charset="0"/>
              </a:rPr>
              <a:t>MongoDB</a:t>
            </a:r>
            <a:r>
              <a:rPr lang="it-IT" sz="1800">
                <a:effectLst/>
                <a:latin typeface="Times New Roman" panose="02020603050405020304" pitchFamily="18" charset="0"/>
                <a:ea typeface="Calibri" panose="020F0502020204030204" pitchFamily="34" charset="0"/>
                <a:cs typeface="Arial" panose="020B0604020202020204" pitchFamily="34" charset="0"/>
              </a:rPr>
              <a:t> Atlas in un ambiente virtuale dedicato o in un sistema multi-</a:t>
            </a:r>
            <a:r>
              <a:rPr lang="it-IT" sz="1800" err="1">
                <a:effectLst/>
                <a:latin typeface="Times New Roman" panose="02020603050405020304" pitchFamily="18" charset="0"/>
                <a:ea typeface="Calibri" panose="020F0502020204030204" pitchFamily="34" charset="0"/>
                <a:cs typeface="Arial" panose="020B0604020202020204" pitchFamily="34" charset="0"/>
              </a:rPr>
              <a:t>tenant</a:t>
            </a:r>
            <a:r>
              <a:rPr lang="it-IT" sz="1800">
                <a:effectLst/>
                <a:latin typeface="Times New Roman" panose="02020603050405020304" pitchFamily="18" charset="0"/>
                <a:ea typeface="Calibri" panose="020F0502020204030204" pitchFamily="34" charset="0"/>
                <a:cs typeface="Arial" panose="020B0604020202020204" pitchFamily="34" charset="0"/>
              </a:rPr>
              <a:t> condiviso. I cluster Atlas </a:t>
            </a:r>
            <a:r>
              <a:rPr lang="it-IT" sz="1800" err="1">
                <a:effectLst/>
                <a:latin typeface="Times New Roman" panose="02020603050405020304" pitchFamily="18" charset="0"/>
                <a:ea typeface="Calibri" panose="020F0502020204030204" pitchFamily="34" charset="0"/>
                <a:cs typeface="Arial" panose="020B0604020202020204" pitchFamily="34" charset="0"/>
              </a:rPr>
              <a:t>MongoDB</a:t>
            </a:r>
            <a:r>
              <a:rPr lang="it-IT" sz="1800">
                <a:effectLst/>
                <a:latin typeface="Times New Roman" panose="02020603050405020304" pitchFamily="18" charset="0"/>
                <a:ea typeface="Calibri" panose="020F0502020204030204" pitchFamily="34" charset="0"/>
                <a:cs typeface="Arial" panose="020B0604020202020204" pitchFamily="34" charset="0"/>
              </a:rPr>
              <a:t> dedicati vengono distribuiti in un VPC (per AWS e GCP) o </a:t>
            </a:r>
            <a:r>
              <a:rPr lang="it-IT" sz="1800" err="1">
                <a:effectLst/>
                <a:latin typeface="Times New Roman" panose="02020603050405020304" pitchFamily="18" charset="0"/>
                <a:ea typeface="Calibri" panose="020F0502020204030204" pitchFamily="34" charset="0"/>
                <a:cs typeface="Arial" panose="020B0604020202020204" pitchFamily="34" charset="0"/>
              </a:rPr>
              <a:t>VNet</a:t>
            </a:r>
            <a:r>
              <a:rPr lang="it-IT" sz="1800">
                <a:effectLst/>
                <a:latin typeface="Times New Roman" panose="02020603050405020304" pitchFamily="18" charset="0"/>
                <a:ea typeface="Calibri" panose="020F0502020204030204" pitchFamily="34" charset="0"/>
                <a:cs typeface="Arial" panose="020B0604020202020204" pitchFamily="34" charset="0"/>
              </a:rPr>
              <a:t> (per Azure) che isola completamente i dati dei clienti ed è configurato per impedire l'accesso alla rete in entrata da Internet. Ciascuno di essi utilizza gruppi di sicurezza che fungono da firewall virtuale per i cluster </a:t>
            </a:r>
            <a:r>
              <a:rPr lang="it-IT" sz="1800" err="1">
                <a:effectLst/>
                <a:latin typeface="Times New Roman" panose="02020603050405020304" pitchFamily="18" charset="0"/>
                <a:ea typeface="Calibri" panose="020F0502020204030204" pitchFamily="34" charset="0"/>
                <a:cs typeface="Arial" panose="020B0604020202020204" pitchFamily="34" charset="0"/>
              </a:rPr>
              <a:t>MongoDB</a:t>
            </a:r>
            <a:r>
              <a:rPr lang="it-IT" sz="1800">
                <a:effectLst/>
                <a:latin typeface="Times New Roman" panose="02020603050405020304" pitchFamily="18" charset="0"/>
                <a:ea typeface="Calibri" panose="020F0502020204030204" pitchFamily="34" charset="0"/>
                <a:cs typeface="Arial" panose="020B0604020202020204" pitchFamily="34" charset="0"/>
              </a:rPr>
              <a:t> Atlas dedicati.</a:t>
            </a:r>
            <a:endParaRPr lang="it-IT" sz="180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just">
              <a:lnSpc>
                <a:spcPct val="107000"/>
              </a:lnSpc>
              <a:buFont typeface="Symbol" panose="05050102010706020507" pitchFamily="18" charset="2"/>
              <a:buChar char=""/>
            </a:pPr>
            <a:r>
              <a:rPr lang="it-IT" sz="1800" b="1">
                <a:effectLst/>
                <a:latin typeface="Times New Roman" panose="02020603050405020304" pitchFamily="18" charset="0"/>
                <a:ea typeface="Calibri" panose="020F0502020204030204" pitchFamily="34" charset="0"/>
                <a:cs typeface="Arial" panose="020B0604020202020204" pitchFamily="34" charset="0"/>
              </a:rPr>
              <a:t>Elenco di accesso IP Atlas: </a:t>
            </a:r>
            <a:r>
              <a:rPr lang="it-IT" sz="1800">
                <a:effectLst/>
                <a:latin typeface="Times New Roman" panose="02020603050405020304" pitchFamily="18" charset="0"/>
                <a:ea typeface="Calibri" panose="020F0502020204030204" pitchFamily="34" charset="0"/>
                <a:cs typeface="Arial" panose="020B0604020202020204" pitchFamily="34" charset="0"/>
              </a:rPr>
              <a:t>Per consentire l'accesso alla rete in entrata al VPC o alla rete virtuale di </a:t>
            </a:r>
            <a:r>
              <a:rPr lang="it-IT" sz="1800" err="1">
                <a:effectLst/>
                <a:latin typeface="Times New Roman" panose="02020603050405020304" pitchFamily="18" charset="0"/>
                <a:ea typeface="Calibri" panose="020F0502020204030204" pitchFamily="34" charset="0"/>
                <a:cs typeface="Arial" panose="020B0604020202020204" pitchFamily="34" charset="0"/>
              </a:rPr>
              <a:t>MongoDB</a:t>
            </a:r>
            <a:r>
              <a:rPr lang="it-IT" sz="1800">
                <a:effectLst/>
                <a:latin typeface="Times New Roman" panose="02020603050405020304" pitchFamily="18" charset="0"/>
                <a:ea typeface="Calibri" panose="020F0502020204030204" pitchFamily="34" charset="0"/>
                <a:cs typeface="Arial" panose="020B0604020202020204" pitchFamily="34" charset="0"/>
              </a:rPr>
              <a:t> Atlas, è necessario configurare un elenco di accesso per consentire a reti specifiche di connettersi ai cluster </a:t>
            </a:r>
            <a:r>
              <a:rPr lang="it-IT" sz="1800" err="1">
                <a:effectLst/>
                <a:latin typeface="Times New Roman" panose="02020603050405020304" pitchFamily="18" charset="0"/>
                <a:ea typeface="Calibri" panose="020F0502020204030204" pitchFamily="34" charset="0"/>
                <a:cs typeface="Arial" panose="020B0604020202020204" pitchFamily="34" charset="0"/>
              </a:rPr>
              <a:t>MongoDB</a:t>
            </a:r>
            <a:r>
              <a:rPr lang="it-IT" sz="1800">
                <a:effectLst/>
                <a:latin typeface="Times New Roman" panose="02020603050405020304" pitchFamily="18" charset="0"/>
                <a:ea typeface="Calibri" panose="020F0502020204030204" pitchFamily="34" charset="0"/>
                <a:cs typeface="Arial" panose="020B0604020202020204" pitchFamily="34" charset="0"/>
              </a:rPr>
              <a:t> Atlas all'interno del progetto </a:t>
            </a:r>
            <a:r>
              <a:rPr lang="it-IT" sz="1800" err="1">
                <a:effectLst/>
                <a:latin typeface="Times New Roman" panose="02020603050405020304" pitchFamily="18" charset="0"/>
                <a:ea typeface="Calibri" panose="020F0502020204030204" pitchFamily="34" charset="0"/>
                <a:cs typeface="Arial" panose="020B0604020202020204" pitchFamily="34" charset="0"/>
              </a:rPr>
              <a:t>MongoDB</a:t>
            </a:r>
            <a:r>
              <a:rPr lang="it-IT" sz="1800">
                <a:effectLst/>
                <a:latin typeface="Times New Roman" panose="02020603050405020304" pitchFamily="18" charset="0"/>
                <a:ea typeface="Calibri" panose="020F0502020204030204" pitchFamily="34" charset="0"/>
                <a:cs typeface="Arial" panose="020B0604020202020204" pitchFamily="34" charset="0"/>
              </a:rPr>
              <a:t> Atlas. A meno che l'elenco non includa indirizzi IP di una rete specifica, al traffico di rete viene impedito di accedere ai cluster Atlas. </a:t>
            </a:r>
            <a:endParaRPr lang="it-IT" sz="180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just">
              <a:lnSpc>
                <a:spcPct val="107000"/>
              </a:lnSpc>
              <a:buFont typeface="Symbol" panose="05050102010706020507" pitchFamily="18" charset="2"/>
              <a:buChar char=""/>
            </a:pPr>
            <a:r>
              <a:rPr lang="it-IT" sz="1800" b="1" err="1">
                <a:effectLst/>
                <a:latin typeface="Times New Roman" panose="02020603050405020304" pitchFamily="18" charset="0"/>
                <a:ea typeface="Calibri" panose="020F0502020204030204" pitchFamily="34" charset="0"/>
                <a:cs typeface="Arial" panose="020B0604020202020204" pitchFamily="34" charset="0"/>
              </a:rPr>
              <a:t>Peering</a:t>
            </a:r>
            <a:r>
              <a:rPr lang="it-IT" sz="1800" b="1">
                <a:effectLst/>
                <a:latin typeface="Times New Roman" panose="02020603050405020304" pitchFamily="18" charset="0"/>
                <a:ea typeface="Calibri" panose="020F0502020204030204" pitchFamily="34" charset="0"/>
                <a:cs typeface="Arial" panose="020B0604020202020204" pitchFamily="34" charset="0"/>
              </a:rPr>
              <a:t> su cloud privato virtuale:</a:t>
            </a:r>
            <a:r>
              <a:rPr lang="it-IT" sz="1800">
                <a:effectLst/>
                <a:latin typeface="Times New Roman" panose="02020603050405020304" pitchFamily="18" charset="0"/>
                <a:ea typeface="Calibri" panose="020F0502020204030204" pitchFamily="34" charset="0"/>
                <a:cs typeface="Arial" panose="020B0604020202020204" pitchFamily="34" charset="0"/>
              </a:rPr>
              <a:t> è possibile abilitare il </a:t>
            </a:r>
            <a:r>
              <a:rPr lang="it-IT" sz="1800" err="1">
                <a:effectLst/>
                <a:latin typeface="Times New Roman" panose="02020603050405020304" pitchFamily="18" charset="0"/>
                <a:ea typeface="Calibri" panose="020F0502020204030204" pitchFamily="34" charset="0"/>
                <a:cs typeface="Arial" panose="020B0604020202020204" pitchFamily="34" charset="0"/>
              </a:rPr>
              <a:t>peering</a:t>
            </a:r>
            <a:r>
              <a:rPr lang="it-IT" sz="1800">
                <a:effectLst/>
                <a:latin typeface="Times New Roman" panose="02020603050405020304" pitchFamily="18" charset="0"/>
                <a:ea typeface="Calibri" panose="020F0502020204030204" pitchFamily="34" charset="0"/>
                <a:cs typeface="Arial" panose="020B0604020202020204" pitchFamily="34" charset="0"/>
              </a:rPr>
              <a:t> tra il tuo </a:t>
            </a:r>
            <a:r>
              <a:rPr lang="it-IT" sz="1800" err="1">
                <a:effectLst/>
                <a:latin typeface="Times New Roman" panose="02020603050405020304" pitchFamily="18" charset="0"/>
                <a:ea typeface="Calibri" panose="020F0502020204030204" pitchFamily="34" charset="0"/>
                <a:cs typeface="Arial" panose="020B0604020202020204" pitchFamily="34" charset="0"/>
              </a:rPr>
              <a:t>MongoDB</a:t>
            </a:r>
            <a:r>
              <a:rPr lang="it-IT" sz="1800">
                <a:effectLst/>
                <a:latin typeface="Times New Roman" panose="02020603050405020304" pitchFamily="18" charset="0"/>
                <a:ea typeface="Calibri" panose="020F0502020204030204" pitchFamily="34" charset="0"/>
                <a:cs typeface="Arial" panose="020B0604020202020204" pitchFamily="34" charset="0"/>
              </a:rPr>
              <a:t> Atlas VPC o </a:t>
            </a:r>
            <a:r>
              <a:rPr lang="it-IT" sz="1800" err="1">
                <a:effectLst/>
                <a:latin typeface="Times New Roman" panose="02020603050405020304" pitchFamily="18" charset="0"/>
                <a:ea typeface="Calibri" panose="020F0502020204030204" pitchFamily="34" charset="0"/>
                <a:cs typeface="Arial" panose="020B0604020202020204" pitchFamily="34" charset="0"/>
              </a:rPr>
              <a:t>VNet</a:t>
            </a:r>
            <a:r>
              <a:rPr lang="it-IT" sz="1800">
                <a:effectLst/>
                <a:latin typeface="Times New Roman" panose="02020603050405020304" pitchFamily="18" charset="0"/>
                <a:ea typeface="Calibri" panose="020F0502020204030204" pitchFamily="34" charset="0"/>
                <a:cs typeface="Arial" panose="020B0604020202020204" pitchFamily="34" charset="0"/>
              </a:rPr>
              <a:t> alla tua rete privata virtuale a livello di applicazione con il provider cloud di tua scelta (VPC o </a:t>
            </a:r>
            <a:r>
              <a:rPr lang="it-IT" sz="1800" err="1">
                <a:effectLst/>
                <a:latin typeface="Times New Roman" panose="02020603050405020304" pitchFamily="18" charset="0"/>
                <a:ea typeface="Calibri" panose="020F0502020204030204" pitchFamily="34" charset="0"/>
                <a:cs typeface="Arial" panose="020B0604020202020204" pitchFamily="34" charset="0"/>
              </a:rPr>
              <a:t>VNet</a:t>
            </a:r>
            <a:r>
              <a:rPr lang="it-IT" sz="1800">
                <a:effectLst/>
                <a:latin typeface="Times New Roman" panose="02020603050405020304" pitchFamily="18" charset="0"/>
                <a:ea typeface="Calibri" panose="020F0502020204030204" pitchFamily="34" charset="0"/>
                <a:cs typeface="Arial" panose="020B0604020202020204" pitchFamily="34" charset="0"/>
              </a:rPr>
              <a:t>). Il </a:t>
            </a:r>
            <a:r>
              <a:rPr lang="it-IT" sz="1800" err="1">
                <a:effectLst/>
                <a:latin typeface="Times New Roman" panose="02020603050405020304" pitchFamily="18" charset="0"/>
                <a:ea typeface="Calibri" panose="020F0502020204030204" pitchFamily="34" charset="0"/>
                <a:cs typeface="Arial" panose="020B0604020202020204" pitchFamily="34" charset="0"/>
              </a:rPr>
              <a:t>peering</a:t>
            </a:r>
            <a:r>
              <a:rPr lang="it-IT" sz="1800">
                <a:effectLst/>
                <a:latin typeface="Times New Roman" panose="02020603050405020304" pitchFamily="18" charset="0"/>
                <a:ea typeface="Calibri" panose="020F0502020204030204" pitchFamily="34" charset="0"/>
                <a:cs typeface="Arial" panose="020B0604020202020204" pitchFamily="34" charset="0"/>
              </a:rPr>
              <a:t> consente di instradare il traffico crittografato tra il VPC o la rete virtuale di </a:t>
            </a:r>
            <a:r>
              <a:rPr lang="it-IT" sz="1800" err="1">
                <a:effectLst/>
                <a:latin typeface="Times New Roman" panose="02020603050405020304" pitchFamily="18" charset="0"/>
                <a:ea typeface="Calibri" panose="020F0502020204030204" pitchFamily="34" charset="0"/>
                <a:cs typeface="Arial" panose="020B0604020202020204" pitchFamily="34" charset="0"/>
              </a:rPr>
              <a:t>MongoDB</a:t>
            </a:r>
            <a:r>
              <a:rPr lang="it-IT" sz="1800">
                <a:effectLst/>
                <a:latin typeface="Times New Roman" panose="02020603050405020304" pitchFamily="18" charset="0"/>
                <a:ea typeface="Calibri" panose="020F0502020204030204" pitchFamily="34" charset="0"/>
                <a:cs typeface="Arial" panose="020B0604020202020204" pitchFamily="34" charset="0"/>
              </a:rPr>
              <a:t> Atlas e il VPC o la rete virtuale a livello di applicazione in modo privato, anziché attraversare la rete Internet pubblica. </a:t>
            </a:r>
            <a:endParaRPr lang="it-IT" sz="180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just">
              <a:lnSpc>
                <a:spcPct val="107000"/>
              </a:lnSpc>
              <a:spcAft>
                <a:spcPts val="800"/>
              </a:spcAft>
              <a:buFont typeface="Symbol" panose="05050102010706020507" pitchFamily="18" charset="2"/>
              <a:buChar char=""/>
            </a:pPr>
            <a:r>
              <a:rPr lang="it-IT" sz="1800" b="1">
                <a:effectLst/>
                <a:latin typeface="Times New Roman" panose="02020603050405020304" pitchFamily="18" charset="0"/>
                <a:ea typeface="Calibri" panose="020F0502020204030204" pitchFamily="34" charset="0"/>
                <a:cs typeface="Arial" panose="020B0604020202020204" pitchFamily="34" charset="0"/>
              </a:rPr>
              <a:t>Endpoint privati:</a:t>
            </a:r>
            <a:r>
              <a:rPr lang="it-IT" sz="1800">
                <a:effectLst/>
                <a:latin typeface="Times New Roman" panose="02020603050405020304" pitchFamily="18" charset="0"/>
                <a:ea typeface="Calibri" panose="020F0502020204030204" pitchFamily="34" charset="0"/>
                <a:cs typeface="Arial" panose="020B0604020202020204" pitchFamily="34" charset="0"/>
              </a:rPr>
              <a:t> </a:t>
            </a:r>
            <a:r>
              <a:rPr lang="it-IT" sz="1800" err="1">
                <a:effectLst/>
                <a:latin typeface="Times New Roman" panose="02020603050405020304" pitchFamily="18" charset="0"/>
                <a:ea typeface="Calibri" panose="020F0502020204030204" pitchFamily="34" charset="0"/>
                <a:cs typeface="Arial" panose="020B0604020202020204" pitchFamily="34" charset="0"/>
              </a:rPr>
              <a:t>MongoDB</a:t>
            </a:r>
            <a:r>
              <a:rPr lang="it-IT" sz="1800">
                <a:effectLst/>
                <a:latin typeface="Times New Roman" panose="02020603050405020304" pitchFamily="18" charset="0"/>
                <a:ea typeface="Calibri" panose="020F0502020204030204" pitchFamily="34" charset="0"/>
                <a:cs typeface="Arial" panose="020B0604020202020204" pitchFamily="34" charset="0"/>
              </a:rPr>
              <a:t> Atlas supporta anche gli endpoint privati ​​su AWS, utilizzando la funzione AWS </a:t>
            </a:r>
            <a:r>
              <a:rPr lang="it-IT" sz="1800" err="1">
                <a:effectLst/>
                <a:latin typeface="Times New Roman" panose="02020603050405020304" pitchFamily="18" charset="0"/>
                <a:ea typeface="Calibri" panose="020F0502020204030204" pitchFamily="34" charset="0"/>
                <a:cs typeface="Arial" panose="020B0604020202020204" pitchFamily="34" charset="0"/>
              </a:rPr>
              <a:t>PrivateLink</a:t>
            </a:r>
            <a:r>
              <a:rPr lang="it-IT" sz="1800">
                <a:effectLst/>
                <a:latin typeface="Times New Roman" panose="02020603050405020304" pitchFamily="18" charset="0"/>
                <a:ea typeface="Calibri" panose="020F0502020204030204" pitchFamily="34" charset="0"/>
                <a:cs typeface="Arial" panose="020B0604020202020204" pitchFamily="34" charset="0"/>
              </a:rPr>
              <a:t>, e su Azure, utilizzando la funzione di collegamento privato di Azure. Se abiliti questa funzione per qualsiasi Cluster, quel Cluster consentirà solo una connessione unidirezionale dal tuo AWS VPC o Azure </a:t>
            </a:r>
            <a:r>
              <a:rPr lang="it-IT" sz="1800" err="1">
                <a:effectLst/>
                <a:latin typeface="Times New Roman" panose="02020603050405020304" pitchFamily="18" charset="0"/>
                <a:ea typeface="Calibri" panose="020F0502020204030204" pitchFamily="34" charset="0"/>
                <a:cs typeface="Arial" panose="020B0604020202020204" pitchFamily="34" charset="0"/>
              </a:rPr>
              <a:t>VNet</a:t>
            </a:r>
            <a:r>
              <a:rPr lang="it-IT" sz="1800">
                <a:effectLst/>
                <a:latin typeface="Times New Roman" panose="02020603050405020304" pitchFamily="18" charset="0"/>
                <a:ea typeface="Calibri" panose="020F0502020204030204" pitchFamily="34" charset="0"/>
                <a:cs typeface="Arial" panose="020B0604020202020204" pitchFamily="34" charset="0"/>
              </a:rPr>
              <a:t> Cluster stesso.</a:t>
            </a:r>
            <a:endParaRPr lang="it-IT" sz="1800">
              <a:effectLst/>
              <a:latin typeface="Calibri" panose="020F0502020204030204" pitchFamily="34" charset="0"/>
              <a:ea typeface="Calibri" panose="020F0502020204030204" pitchFamily="34" charset="0"/>
              <a:cs typeface="Arial" panose="020B0604020202020204" pitchFamily="34" charset="0"/>
            </a:endParaRPr>
          </a:p>
          <a:p>
            <a:endParaRPr lang="it-IT"/>
          </a:p>
        </p:txBody>
      </p:sp>
    </p:spTree>
    <p:extLst>
      <p:ext uri="{BB962C8B-B14F-4D97-AF65-F5344CB8AC3E}">
        <p14:creationId xmlns:p14="http://schemas.microsoft.com/office/powerpoint/2010/main" val="28394129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F3038CB-FA2E-424D-B3C6-BA8A4EB1263E}"/>
              </a:ext>
            </a:extLst>
          </p:cNvPr>
          <p:cNvSpPr>
            <a:spLocks noGrp="1"/>
          </p:cNvSpPr>
          <p:nvPr>
            <p:ph type="title"/>
          </p:nvPr>
        </p:nvSpPr>
        <p:spPr>
          <a:xfrm>
            <a:off x="838200" y="365125"/>
            <a:ext cx="8642684" cy="565317"/>
          </a:xfrm>
        </p:spPr>
        <p:txBody>
          <a:bodyPr>
            <a:normAutofit fontScale="90000"/>
          </a:bodyPr>
          <a:lstStyle/>
          <a:p>
            <a:r>
              <a:rPr lang="it-IT"/>
              <a:t>Vulnerabilità note </a:t>
            </a:r>
            <a:r>
              <a:rPr lang="it-IT" err="1"/>
              <a:t>MongoDB</a:t>
            </a:r>
            <a:r>
              <a:rPr lang="it-IT"/>
              <a:t> Atlas</a:t>
            </a:r>
          </a:p>
        </p:txBody>
      </p:sp>
      <p:pic>
        <p:nvPicPr>
          <p:cNvPr id="4" name="Segnaposto contenuto 3">
            <a:extLst>
              <a:ext uri="{FF2B5EF4-FFF2-40B4-BE49-F238E27FC236}">
                <a16:creationId xmlns:a16="http://schemas.microsoft.com/office/drawing/2014/main" id="{5C208141-58D8-459E-90CF-F94FCDC263D5}"/>
              </a:ext>
            </a:extLst>
          </p:cNvPr>
          <p:cNvPicPr>
            <a:picLocks noGrp="1" noChangeAspect="1"/>
          </p:cNvPicPr>
          <p:nvPr>
            <p:ph idx="1"/>
          </p:nvPr>
        </p:nvPicPr>
        <p:blipFill>
          <a:blip r:embed="rId2"/>
          <a:stretch>
            <a:fillRect/>
          </a:stretch>
        </p:blipFill>
        <p:spPr>
          <a:xfrm>
            <a:off x="838200" y="930442"/>
            <a:ext cx="10515600" cy="1146208"/>
          </a:xfrm>
          <a:prstGeom prst="rect">
            <a:avLst/>
          </a:prstGeom>
        </p:spPr>
      </p:pic>
      <p:pic>
        <p:nvPicPr>
          <p:cNvPr id="5" name="Immagine 4">
            <a:extLst>
              <a:ext uri="{FF2B5EF4-FFF2-40B4-BE49-F238E27FC236}">
                <a16:creationId xmlns:a16="http://schemas.microsoft.com/office/drawing/2014/main" id="{638F9F79-2E9D-4FDA-851F-DD1F64689CCE}"/>
              </a:ext>
            </a:extLst>
          </p:cNvPr>
          <p:cNvPicPr>
            <a:picLocks noChangeAspect="1"/>
          </p:cNvPicPr>
          <p:nvPr/>
        </p:nvPicPr>
        <p:blipFill>
          <a:blip r:embed="rId3"/>
          <a:stretch>
            <a:fillRect/>
          </a:stretch>
        </p:blipFill>
        <p:spPr>
          <a:xfrm>
            <a:off x="838200" y="2133049"/>
            <a:ext cx="10515600" cy="1295951"/>
          </a:xfrm>
          <a:prstGeom prst="rect">
            <a:avLst/>
          </a:prstGeom>
        </p:spPr>
      </p:pic>
      <p:pic>
        <p:nvPicPr>
          <p:cNvPr id="6" name="Immagine 5">
            <a:extLst>
              <a:ext uri="{FF2B5EF4-FFF2-40B4-BE49-F238E27FC236}">
                <a16:creationId xmlns:a16="http://schemas.microsoft.com/office/drawing/2014/main" id="{B9A2D3D1-E3B8-495B-8E83-E2B3BE05CD06}"/>
              </a:ext>
            </a:extLst>
          </p:cNvPr>
          <p:cNvPicPr>
            <a:picLocks noChangeAspect="1"/>
          </p:cNvPicPr>
          <p:nvPr/>
        </p:nvPicPr>
        <p:blipFill>
          <a:blip r:embed="rId4"/>
          <a:stretch>
            <a:fillRect/>
          </a:stretch>
        </p:blipFill>
        <p:spPr>
          <a:xfrm>
            <a:off x="838200" y="3429000"/>
            <a:ext cx="10329111" cy="1558842"/>
          </a:xfrm>
          <a:prstGeom prst="rect">
            <a:avLst/>
          </a:prstGeom>
        </p:spPr>
      </p:pic>
      <p:pic>
        <p:nvPicPr>
          <p:cNvPr id="7" name="Immagine 6">
            <a:extLst>
              <a:ext uri="{FF2B5EF4-FFF2-40B4-BE49-F238E27FC236}">
                <a16:creationId xmlns:a16="http://schemas.microsoft.com/office/drawing/2014/main" id="{B5EC3140-C188-4731-828F-2DF48AF3B8F1}"/>
              </a:ext>
            </a:extLst>
          </p:cNvPr>
          <p:cNvPicPr>
            <a:picLocks noChangeAspect="1"/>
          </p:cNvPicPr>
          <p:nvPr/>
        </p:nvPicPr>
        <p:blipFill>
          <a:blip r:embed="rId5"/>
          <a:stretch>
            <a:fillRect/>
          </a:stretch>
        </p:blipFill>
        <p:spPr>
          <a:xfrm>
            <a:off x="838199" y="5001438"/>
            <a:ext cx="10329111" cy="1386701"/>
          </a:xfrm>
          <a:prstGeom prst="rect">
            <a:avLst/>
          </a:prstGeom>
        </p:spPr>
      </p:pic>
    </p:spTree>
    <p:extLst>
      <p:ext uri="{BB962C8B-B14F-4D97-AF65-F5344CB8AC3E}">
        <p14:creationId xmlns:p14="http://schemas.microsoft.com/office/powerpoint/2010/main" val="127873200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EBA1FA7-9D4C-4B5A-86AC-99C452A71033}"/>
              </a:ext>
            </a:extLst>
          </p:cNvPr>
          <p:cNvSpPr>
            <a:spLocks noGrp="1"/>
          </p:cNvSpPr>
          <p:nvPr>
            <p:ph type="title"/>
          </p:nvPr>
        </p:nvSpPr>
        <p:spPr/>
        <p:txBody>
          <a:bodyPr/>
          <a:lstStyle/>
          <a:p>
            <a:r>
              <a:rPr lang="it-IT" err="1"/>
              <a:t>Javascript</a:t>
            </a:r>
            <a:endParaRPr lang="it-IT"/>
          </a:p>
        </p:txBody>
      </p:sp>
      <p:sp>
        <p:nvSpPr>
          <p:cNvPr id="3" name="Segnaposto contenuto 2">
            <a:extLst>
              <a:ext uri="{FF2B5EF4-FFF2-40B4-BE49-F238E27FC236}">
                <a16:creationId xmlns:a16="http://schemas.microsoft.com/office/drawing/2014/main" id="{8401EEEC-D640-4762-93B0-2FF265B51670}"/>
              </a:ext>
            </a:extLst>
          </p:cNvPr>
          <p:cNvSpPr>
            <a:spLocks noGrp="1"/>
          </p:cNvSpPr>
          <p:nvPr>
            <p:ph idx="1"/>
          </p:nvPr>
        </p:nvSpPr>
        <p:spPr>
          <a:xfrm>
            <a:off x="1104293" y="2209801"/>
            <a:ext cx="8946541" cy="4195481"/>
          </a:xfrm>
        </p:spPr>
        <p:txBody>
          <a:bodyPr vert="horz" lIns="91440" tIns="45720" rIns="91440" bIns="45720" rtlCol="0" anchor="t">
            <a:normAutofit fontScale="85000" lnSpcReduction="10000"/>
          </a:bodyPr>
          <a:lstStyle/>
          <a:p>
            <a:pPr algn="just">
              <a:lnSpc>
                <a:spcPct val="107000"/>
              </a:lnSpc>
              <a:buFont typeface="Arial" panose="020B0604020202020204" pitchFamily="34" charset="0"/>
              <a:buChar char="•"/>
            </a:pPr>
            <a:r>
              <a:rPr lang="it-IT" sz="1800" dirty="0">
                <a:effectLst/>
                <a:latin typeface="Times New Roman"/>
                <a:ea typeface="Calibri" panose="020F0502020204030204" pitchFamily="34" charset="0"/>
                <a:cs typeface="Arial"/>
              </a:rPr>
              <a:t>JavaScript su una pagina Web potrebbe non leggere/scrivere file arbitrari sul disco rigido, copiarli o eseguire programmi. Non ha accesso diretto alle funzioni del sistema operativo. I browser moderni consentono di lavorare con i file, ma l'accesso è limitato e fornito solo se l'utente esegue determinate azioni, come "rilasciare" un file in una finestra del browser o selezionarlo tramite un &lt;input&gt;tag. Esistono modi per interagire con fotocamera/microfono e altri dispositivi, ma richiedono l'autorizzazione esplicita dell'utente.</a:t>
            </a:r>
          </a:p>
          <a:p>
            <a:pPr algn="just">
              <a:lnSpc>
                <a:spcPct val="107000"/>
              </a:lnSpc>
              <a:buFont typeface="Arial" panose="020B0604020202020204" pitchFamily="34" charset="0"/>
              <a:buChar char="•"/>
            </a:pPr>
            <a:r>
              <a:rPr lang="it-IT" sz="1800" dirty="0">
                <a:effectLst/>
                <a:latin typeface="Times New Roman"/>
                <a:ea typeface="Calibri" panose="020F0502020204030204" pitchFamily="34" charset="0"/>
                <a:cs typeface="Arial"/>
              </a:rPr>
              <a:t>Schede/finestre diverse generalmente non si conoscono. A volte lo fanno, ad esempio quando una finestra utilizza JavaScript per aprire l'altra. Ma anche in questo caso, JavaScript da una pagina potrebbe non accedere all'altra se provengono da siti diversi (da un diverso dominio, protocollo o porta). Questa è chiamata la "Stessa politica di origine". Per ovviare a questo problema, entrambe le pagine devono essere d'accordo per lo scambio di dati e contenere un codice JavaScript speciale che lo gestisce. Questa limitazione è, ancora una volta, per la sicurezza dell'utente. Una pagina da </a:t>
            </a:r>
            <a:r>
              <a:rPr lang="it-IT" sz="1800" dirty="0">
                <a:effectLst/>
                <a:latin typeface="Times New Roman"/>
                <a:ea typeface="Calibri" panose="020F0502020204030204" pitchFamily="34" charset="0"/>
                <a:cs typeface="Arial"/>
                <a:hlinkClick r:id="rId2">
                  <a:extLst>
                    <a:ext uri="{A12FA001-AC4F-418D-AE19-62706E023703}">
                      <ahyp:hlinkClr xmlns:ahyp="http://schemas.microsoft.com/office/drawing/2018/hyperlinkcolor" val="tx"/>
                    </a:ext>
                  </a:extLst>
                </a:hlinkClick>
              </a:rPr>
              <a:t>http://anysite.</a:t>
            </a:r>
            <a:r>
              <a:rPr lang="it-IT" sz="1800" dirty="0">
                <a:latin typeface="Times New Roman"/>
                <a:ea typeface="Calibri" panose="020F0502020204030204" pitchFamily="34" charset="0"/>
                <a:cs typeface="Arial"/>
                <a:hlinkClick r:id="rId2">
                  <a:extLst>
                    <a:ext uri="{A12FA001-AC4F-418D-AE19-62706E023703}">
                      <ahyp:hlinkClr xmlns:ahyp="http://schemas.microsoft.com/office/drawing/2018/hyperlinkcolor" val="tx"/>
                    </a:ext>
                  </a:extLst>
                </a:hlinkClick>
              </a:rPr>
              <a:t>com</a:t>
            </a:r>
            <a:r>
              <a:rPr lang="it-IT" sz="1800" dirty="0">
                <a:latin typeface="Times New Roman"/>
                <a:ea typeface="Calibri" panose="020F0502020204030204" pitchFamily="34" charset="0"/>
                <a:cs typeface="Arial"/>
              </a:rPr>
              <a:t> cui</a:t>
            </a:r>
            <a:r>
              <a:rPr lang="it-IT" sz="1800" dirty="0">
                <a:effectLst/>
                <a:latin typeface="Times New Roman"/>
                <a:ea typeface="Calibri" panose="020F0502020204030204" pitchFamily="34" charset="0"/>
                <a:cs typeface="Arial"/>
              </a:rPr>
              <a:t> un utente è stata aperta non deve essere in grado di accedere a un'altra scheda del browser con l'URL </a:t>
            </a:r>
            <a:r>
              <a:rPr lang="it-IT" sz="1800" dirty="0">
                <a:effectLst/>
                <a:latin typeface="Times New Roman"/>
                <a:ea typeface="Calibri" panose="020F0502020204030204" pitchFamily="34" charset="0"/>
                <a:cs typeface="Arial"/>
                <a:hlinkClick r:id="rId3">
                  <a:extLst>
                    <a:ext uri="{A12FA001-AC4F-418D-AE19-62706E023703}">
                      <ahyp:hlinkClr xmlns:ahyp="http://schemas.microsoft.com/office/drawing/2018/hyperlinkcolor" val="tx"/>
                    </a:ext>
                  </a:extLst>
                </a:hlinkClick>
              </a:rPr>
              <a:t>http://gmail.</a:t>
            </a:r>
            <a:r>
              <a:rPr lang="it-IT" sz="1800" dirty="0">
                <a:latin typeface="Times New Roman"/>
                <a:ea typeface="Calibri" panose="020F0502020204030204" pitchFamily="34" charset="0"/>
                <a:cs typeface="Arial"/>
                <a:hlinkClick r:id="rId3">
                  <a:extLst>
                    <a:ext uri="{A12FA001-AC4F-418D-AE19-62706E023703}">
                      <ahyp:hlinkClr xmlns:ahyp="http://schemas.microsoft.com/office/drawing/2018/hyperlinkcolor" val="tx"/>
                    </a:ext>
                  </a:extLst>
                </a:hlinkClick>
              </a:rPr>
              <a:t>com</a:t>
            </a:r>
            <a:r>
              <a:rPr lang="it-IT" sz="1800" dirty="0">
                <a:latin typeface="Times New Roman"/>
                <a:ea typeface="Calibri" panose="020F0502020204030204" pitchFamily="34" charset="0"/>
                <a:cs typeface="Arial"/>
              </a:rPr>
              <a:t> e</a:t>
            </a:r>
            <a:r>
              <a:rPr lang="it-IT" sz="1800" dirty="0">
                <a:effectLst/>
                <a:latin typeface="Times New Roman"/>
                <a:ea typeface="Calibri" panose="020F0502020204030204" pitchFamily="34" charset="0"/>
                <a:cs typeface="Arial"/>
              </a:rPr>
              <a:t> rubare informazioni da lì.</a:t>
            </a:r>
            <a:endParaRPr lang="it-IT" sz="1800" dirty="0">
              <a:effectLst/>
              <a:latin typeface="Calibri"/>
              <a:ea typeface="Calibri" panose="020F0502020204030204" pitchFamily="34" charset="0"/>
              <a:cs typeface="Arial" panose="020B0604020202020204" pitchFamily="34" charset="0"/>
            </a:endParaRPr>
          </a:p>
          <a:p>
            <a:pPr algn="just">
              <a:lnSpc>
                <a:spcPct val="107000"/>
              </a:lnSpc>
              <a:spcAft>
                <a:spcPts val="800"/>
              </a:spcAft>
              <a:buFont typeface="Arial" panose="020B0604020202020204" pitchFamily="34" charset="0"/>
              <a:buChar char="•"/>
            </a:pPr>
            <a:r>
              <a:rPr lang="it-IT" sz="1800" dirty="0">
                <a:effectLst/>
                <a:latin typeface="Times New Roman"/>
                <a:ea typeface="Calibri" panose="020F0502020204030204" pitchFamily="34" charset="0"/>
                <a:cs typeface="Arial"/>
              </a:rPr>
              <a:t>JavaScript può facilmente comunicare in rete con il server da cui proviene la pagina corrente. Ma la sua capacità di ricevere dati da altri siti/domini è paralizzata. Sebbene possibile, richiede un accordo esplicito (espresso nelle intestazioni HTTP) dal lato remoto. Ancora una volta, questa è una limitazione di sicurezza.</a:t>
            </a:r>
          </a:p>
          <a:p>
            <a:pPr>
              <a:buFont typeface="Arial" panose="020B0604020202020204" pitchFamily="34" charset="0"/>
              <a:buChar char="•"/>
            </a:pPr>
            <a:endParaRPr lang="it-IT"/>
          </a:p>
        </p:txBody>
      </p:sp>
      <p:pic>
        <p:nvPicPr>
          <p:cNvPr id="7" name="Immagine 6">
            <a:extLst>
              <a:ext uri="{FF2B5EF4-FFF2-40B4-BE49-F238E27FC236}">
                <a16:creationId xmlns:a16="http://schemas.microsoft.com/office/drawing/2014/main" id="{5E9C2C21-DB12-CE99-E1CE-169DBB528C6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39100" y="376848"/>
            <a:ext cx="1476400" cy="1476400"/>
          </a:xfrm>
          <a:prstGeom prst="rect">
            <a:avLst/>
          </a:prstGeom>
        </p:spPr>
      </p:pic>
    </p:spTree>
    <p:extLst>
      <p:ext uri="{BB962C8B-B14F-4D97-AF65-F5344CB8AC3E}">
        <p14:creationId xmlns:p14="http://schemas.microsoft.com/office/powerpoint/2010/main" val="136298652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D9D8215-93E4-47AE-9763-1E14F90A9423}"/>
              </a:ext>
            </a:extLst>
          </p:cNvPr>
          <p:cNvSpPr>
            <a:spLocks noGrp="1"/>
          </p:cNvSpPr>
          <p:nvPr>
            <p:ph type="title"/>
          </p:nvPr>
        </p:nvSpPr>
        <p:spPr>
          <a:xfrm>
            <a:off x="838200" y="365126"/>
            <a:ext cx="6733674" cy="677612"/>
          </a:xfrm>
        </p:spPr>
        <p:txBody>
          <a:bodyPr>
            <a:normAutofit fontScale="90000"/>
          </a:bodyPr>
          <a:lstStyle/>
          <a:p>
            <a:r>
              <a:rPr lang="it-IT"/>
              <a:t>Vulnerabilità JavaScript (1)</a:t>
            </a:r>
          </a:p>
        </p:txBody>
      </p:sp>
      <p:sp>
        <p:nvSpPr>
          <p:cNvPr id="3" name="Segnaposto contenuto 2">
            <a:extLst>
              <a:ext uri="{FF2B5EF4-FFF2-40B4-BE49-F238E27FC236}">
                <a16:creationId xmlns:a16="http://schemas.microsoft.com/office/drawing/2014/main" id="{973204A6-E020-4C64-830E-F12218ED5F8E}"/>
              </a:ext>
            </a:extLst>
          </p:cNvPr>
          <p:cNvSpPr>
            <a:spLocks noGrp="1"/>
          </p:cNvSpPr>
          <p:nvPr>
            <p:ph idx="1"/>
          </p:nvPr>
        </p:nvSpPr>
        <p:spPr>
          <a:xfrm>
            <a:off x="757990" y="1235243"/>
            <a:ext cx="10515600" cy="5134225"/>
          </a:xfrm>
        </p:spPr>
        <p:txBody>
          <a:bodyPr>
            <a:normAutofit fontScale="85000" lnSpcReduction="20000"/>
          </a:bodyPr>
          <a:lstStyle/>
          <a:p>
            <a:pPr marL="342900" lvl="0" indent="-342900" algn="just">
              <a:lnSpc>
                <a:spcPct val="107000"/>
              </a:lnSpc>
              <a:buFont typeface="+mj-lt"/>
              <a:buAutoNum type="arabicPeriod"/>
            </a:pPr>
            <a:r>
              <a:rPr lang="it-IT" sz="1800" b="1">
                <a:effectLst/>
                <a:latin typeface="Times New Roman" panose="02020603050405020304" pitchFamily="18" charset="0"/>
                <a:ea typeface="Calibri" panose="020F0502020204030204" pitchFamily="34" charset="0"/>
                <a:cs typeface="Arial" panose="020B0604020202020204" pitchFamily="34" charset="0"/>
              </a:rPr>
              <a:t>Vulnerabilità del codice sorgente: </a:t>
            </a:r>
            <a:r>
              <a:rPr lang="it-IT" sz="1800">
                <a:effectLst/>
                <a:latin typeface="Times New Roman" panose="02020603050405020304" pitchFamily="18" charset="0"/>
                <a:ea typeface="Calibri" panose="020F0502020204030204" pitchFamily="34" charset="0"/>
                <a:cs typeface="Arial" panose="020B0604020202020204" pitchFamily="34" charset="0"/>
              </a:rPr>
              <a:t>Le vulnerabilità del codice sorgente possono essere combinate con altri, anche numerosi, buchi di sicurezza di JavaScript. Sfortunatamente in questi casi, l’utilizzo di un offuscamento del codice non può prevenire o nascondere questo tipo di vulnerabilità. Poiché JS è un linguaggio interpretato non compilato, sarebbe virtualmente impossibile proteggere il codice dell’applicazione dall’esame di potenziali hacker con questo metodo. Tuttavia, l’offuscamento è ancora una buona pratica, perché rallenta gli hacker nei loro tentativi di reverse engineering. Un'altra causa di falle di sicurezza nel codice sorgente è l'uso diffuso di pacchetti e librerie pubbliche. NPM, un attore principale nell'ecosistema JavaScript, offre più di un milione di pacchetti nel suo registro. Sebbene l'enorme varietà offerta sia sicuramente un vantaggio, ciò significa anche che potenzialmente esiste un numero enorme di vulnerabilità nascoste in questi pacchetti installati nei progetti di applicazioni Web. </a:t>
            </a:r>
            <a:endParaRPr lang="it-IT" sz="180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just">
              <a:lnSpc>
                <a:spcPct val="107000"/>
              </a:lnSpc>
              <a:buFont typeface="+mj-lt"/>
              <a:buAutoNum type="arabicPeriod"/>
            </a:pPr>
            <a:r>
              <a:rPr lang="it-IT" sz="1800" b="1">
                <a:effectLst/>
                <a:latin typeface="Times New Roman" panose="02020603050405020304" pitchFamily="18" charset="0"/>
                <a:ea typeface="Calibri" panose="020F0502020204030204" pitchFamily="34" charset="0"/>
                <a:cs typeface="Arial" panose="020B0604020202020204" pitchFamily="34" charset="0"/>
              </a:rPr>
              <a:t>Esecuzione involontaria di script:</a:t>
            </a:r>
            <a:r>
              <a:rPr lang="it-IT" sz="1800">
                <a:effectLst/>
                <a:latin typeface="Times New Roman" panose="02020603050405020304" pitchFamily="18" charset="0"/>
                <a:ea typeface="Calibri" panose="020F0502020204030204" pitchFamily="34" charset="0"/>
                <a:cs typeface="Arial" panose="020B0604020202020204" pitchFamily="34" charset="0"/>
              </a:rPr>
              <a:t> La maggior parte degli attacchi di esecuzione di script non intenzionali riguarda il cross-site scripting (XSS). Una particolare attenzione deve essere rivolta al mondo in cui JS interagisce con il </a:t>
            </a:r>
            <a:r>
              <a:rPr lang="it-IT" sz="1800" err="1">
                <a:effectLst/>
                <a:latin typeface="Times New Roman" panose="02020603050405020304" pitchFamily="18" charset="0"/>
                <a:ea typeface="Calibri" panose="020F0502020204030204" pitchFamily="34" charset="0"/>
                <a:cs typeface="Arial" panose="020B0604020202020204" pitchFamily="34" charset="0"/>
              </a:rPr>
              <a:t>Document</a:t>
            </a:r>
            <a:r>
              <a:rPr lang="it-IT" sz="1800">
                <a:effectLst/>
                <a:latin typeface="Times New Roman" panose="02020603050405020304" pitchFamily="18" charset="0"/>
                <a:ea typeface="Calibri" panose="020F0502020204030204" pitchFamily="34" charset="0"/>
                <a:cs typeface="Arial" panose="020B0604020202020204" pitchFamily="34" charset="0"/>
              </a:rPr>
              <a:t> Object Model (DOM) su una pagina Web, consentendo l'incorporamento e l'esecuzione di script sui computer client in tutto il Web. E quindi, sebbene esistano diversi tipi di attacchi XSS, ciò che tutti hanno in comune è che fanno apparire ed eseguire script non attendibili nel browser dell'utente. La pubblicazione di uno script di questo tipo renderebbe ogni utente finale una vittima facilitando involontariamente l'attacco semplicemente eseguendo l'applicazione, con il codice dannoso che sembra essere parte della pagina web. Per prevenire gli attacchi XSS, gli sviluppatori dovrebbero applicare la sanificazione, una combinazione di </a:t>
            </a:r>
            <a:r>
              <a:rPr lang="it-IT" sz="1800" err="1">
                <a:effectLst/>
                <a:latin typeface="Times New Roman" panose="02020603050405020304" pitchFamily="18" charset="0"/>
                <a:ea typeface="Calibri" panose="020F0502020204030204" pitchFamily="34" charset="0"/>
                <a:cs typeface="Arial" panose="020B0604020202020204" pitchFamily="34" charset="0"/>
              </a:rPr>
              <a:t>escape</a:t>
            </a:r>
            <a:r>
              <a:rPr lang="it-IT" sz="1800">
                <a:effectLst/>
                <a:latin typeface="Times New Roman" panose="02020603050405020304" pitchFamily="18" charset="0"/>
                <a:ea typeface="Calibri" panose="020F0502020204030204" pitchFamily="34" charset="0"/>
                <a:cs typeface="Arial" panose="020B0604020202020204" pitchFamily="34" charset="0"/>
              </a:rPr>
              <a:t>, filtraggio e convalida dei dati delle stringhe, durante la gestione dell'input e dell'output dell'utente dal server.</a:t>
            </a:r>
            <a:endParaRPr lang="it-IT" sz="180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just">
              <a:lnSpc>
                <a:spcPct val="107000"/>
              </a:lnSpc>
              <a:buFont typeface="+mj-lt"/>
              <a:buAutoNum type="arabicPeriod"/>
            </a:pPr>
            <a:r>
              <a:rPr lang="it-IT" sz="1800" b="1">
                <a:effectLst/>
                <a:latin typeface="Times New Roman" panose="02020603050405020304" pitchFamily="18" charset="0"/>
                <a:ea typeface="Calibri" panose="020F0502020204030204" pitchFamily="34" charset="0"/>
                <a:cs typeface="Arial" panose="020B0604020202020204" pitchFamily="34" charset="0"/>
              </a:rPr>
              <a:t>Escape/Codifica dell’input utente:</a:t>
            </a:r>
            <a:r>
              <a:rPr lang="it-IT" sz="1800">
                <a:effectLst/>
                <a:latin typeface="Times New Roman" panose="02020603050405020304" pitchFamily="18" charset="0"/>
                <a:ea typeface="Calibri" panose="020F0502020204030204" pitchFamily="34" charset="0"/>
                <a:cs typeface="Arial" panose="020B0604020202020204" pitchFamily="34" charset="0"/>
              </a:rPr>
              <a:t> Gli attacchi XSS si basano sulla fornitura di dati che contengono determinati caratteri speciali utilizzati nell'HTML, JavaScript o CSS sottostante di una pagina Web. Quando il browser esegue il rendering della pagina Web e incontra questi caratteri, li vede come parte del codice della pagina Web anziché come valore da visualizzare. Questo è ciò che consente all'attaccante di uscire da un campo di testo e fornire codice lato browser aggiuntivo che viene eseguito. Per evitare ciò, ogni volta che i dati forniti dal browser verranno restituiti in una risposta (immediatamente riflessi o recuperati da un database), questi caratteri speciali dovrebbero essere sostituiti con codici di </a:t>
            </a:r>
            <a:r>
              <a:rPr lang="it-IT" sz="1800" err="1">
                <a:effectLst/>
                <a:latin typeface="Times New Roman" panose="02020603050405020304" pitchFamily="18" charset="0"/>
                <a:ea typeface="Calibri" panose="020F0502020204030204" pitchFamily="34" charset="0"/>
                <a:cs typeface="Arial" panose="020B0604020202020204" pitchFamily="34" charset="0"/>
              </a:rPr>
              <a:t>escape</a:t>
            </a:r>
            <a:r>
              <a:rPr lang="it-IT" sz="1800">
                <a:effectLst/>
                <a:latin typeface="Times New Roman" panose="02020603050405020304" pitchFamily="18" charset="0"/>
                <a:ea typeface="Calibri" panose="020F0502020204030204" pitchFamily="34" charset="0"/>
                <a:cs typeface="Arial" panose="020B0604020202020204" pitchFamily="34" charset="0"/>
              </a:rPr>
              <a:t> per quei caratteri. Se i dati forniti dal browser vengono restituiti in un contesto JavaScript, è necessario eseguire </a:t>
            </a:r>
            <a:r>
              <a:rPr lang="it-IT" sz="1800" err="1">
                <a:effectLst/>
                <a:latin typeface="Times New Roman" panose="02020603050405020304" pitchFamily="18" charset="0"/>
                <a:ea typeface="Calibri" panose="020F0502020204030204" pitchFamily="34" charset="0"/>
                <a:cs typeface="Arial" panose="020B0604020202020204" pitchFamily="34" charset="0"/>
              </a:rPr>
              <a:t>l'escape</a:t>
            </a:r>
            <a:r>
              <a:rPr lang="it-IT" sz="1800">
                <a:effectLst/>
                <a:latin typeface="Times New Roman" panose="02020603050405020304" pitchFamily="18" charset="0"/>
                <a:ea typeface="Calibri" panose="020F0502020204030204" pitchFamily="34" charset="0"/>
                <a:cs typeface="Arial" panose="020B0604020202020204" pitchFamily="34" charset="0"/>
              </a:rPr>
              <a:t> dei caratteri non alfanumerici utilizzando </a:t>
            </a:r>
            <a:r>
              <a:rPr lang="it-IT" sz="1800" err="1">
                <a:effectLst/>
                <a:latin typeface="Times New Roman" panose="02020603050405020304" pitchFamily="18" charset="0"/>
                <a:ea typeface="Calibri" panose="020F0502020204030204" pitchFamily="34" charset="0"/>
                <a:cs typeface="Arial" panose="020B0604020202020204" pitchFamily="34" charset="0"/>
              </a:rPr>
              <a:t>xNN</a:t>
            </a:r>
            <a:r>
              <a:rPr lang="it-IT" sz="1800">
                <a:effectLst/>
                <a:latin typeface="Times New Roman" panose="02020603050405020304" pitchFamily="18" charset="0"/>
                <a:ea typeface="Calibri" panose="020F0502020204030204" pitchFamily="34" charset="0"/>
                <a:cs typeface="Arial" panose="020B0604020202020204" pitchFamily="34" charset="0"/>
              </a:rPr>
              <a:t> dove NN è il valore ASCII esadecimale del carattere.</a:t>
            </a:r>
            <a:endParaRPr lang="it-IT" sz="1800">
              <a:effectLst/>
              <a:latin typeface="Calibri" panose="020F0502020204030204" pitchFamily="34" charset="0"/>
              <a:ea typeface="Calibri" panose="020F0502020204030204" pitchFamily="34" charset="0"/>
              <a:cs typeface="Arial" panose="020B0604020202020204" pitchFamily="34" charset="0"/>
            </a:endParaRPr>
          </a:p>
          <a:p>
            <a:pPr marL="0" indent="0">
              <a:buNone/>
            </a:pPr>
            <a:endParaRPr lang="it-IT"/>
          </a:p>
        </p:txBody>
      </p:sp>
    </p:spTree>
    <p:extLst>
      <p:ext uri="{BB962C8B-B14F-4D97-AF65-F5344CB8AC3E}">
        <p14:creationId xmlns:p14="http://schemas.microsoft.com/office/powerpoint/2010/main" val="974036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F89CA99-4964-4CF7-A23D-405BB4B6D7F0}"/>
              </a:ext>
            </a:extLst>
          </p:cNvPr>
          <p:cNvSpPr>
            <a:spLocks noGrp="1"/>
          </p:cNvSpPr>
          <p:nvPr>
            <p:ph type="title"/>
          </p:nvPr>
        </p:nvSpPr>
        <p:spPr>
          <a:xfrm>
            <a:off x="838200" y="365126"/>
            <a:ext cx="6749716" cy="677612"/>
          </a:xfrm>
        </p:spPr>
        <p:txBody>
          <a:bodyPr>
            <a:normAutofit fontScale="90000"/>
          </a:bodyPr>
          <a:lstStyle/>
          <a:p>
            <a:r>
              <a:rPr lang="it-IT"/>
              <a:t>Vulnerabilità JavaScript (2)</a:t>
            </a:r>
          </a:p>
        </p:txBody>
      </p:sp>
      <p:sp>
        <p:nvSpPr>
          <p:cNvPr id="3" name="Segnaposto contenuto 2">
            <a:extLst>
              <a:ext uri="{FF2B5EF4-FFF2-40B4-BE49-F238E27FC236}">
                <a16:creationId xmlns:a16="http://schemas.microsoft.com/office/drawing/2014/main" id="{35DADC4F-A8A5-43C9-A429-3AA20095308F}"/>
              </a:ext>
            </a:extLst>
          </p:cNvPr>
          <p:cNvSpPr>
            <a:spLocks noGrp="1"/>
          </p:cNvSpPr>
          <p:nvPr>
            <p:ph idx="1"/>
          </p:nvPr>
        </p:nvSpPr>
        <p:spPr>
          <a:xfrm>
            <a:off x="645695" y="1315453"/>
            <a:ext cx="10515600" cy="4973805"/>
          </a:xfrm>
        </p:spPr>
        <p:txBody>
          <a:bodyPr vert="horz" lIns="91440" tIns="45720" rIns="91440" bIns="45720" rtlCol="0" anchor="t">
            <a:normAutofit fontScale="85000" lnSpcReduction="10000"/>
          </a:bodyPr>
          <a:lstStyle/>
          <a:p>
            <a:pPr marL="342900" lvl="0" indent="-342900" algn="just">
              <a:lnSpc>
                <a:spcPct val="107000"/>
              </a:lnSpc>
              <a:buFont typeface="+mj-lt"/>
              <a:buAutoNum type="arabicPeriod"/>
            </a:pPr>
            <a:r>
              <a:rPr lang="it-IT" sz="1800" b="1" dirty="0">
                <a:effectLst/>
                <a:latin typeface="Times New Roman"/>
                <a:ea typeface="Calibri" panose="020F0502020204030204" pitchFamily="34" charset="0"/>
                <a:cs typeface="Arial"/>
              </a:rPr>
              <a:t>SQL Injection:</a:t>
            </a:r>
            <a:r>
              <a:rPr lang="it-IT" sz="1800" dirty="0">
                <a:effectLst/>
                <a:latin typeface="Times New Roman"/>
                <a:ea typeface="Calibri" panose="020F0502020204030204" pitchFamily="34" charset="0"/>
                <a:cs typeface="Arial"/>
              </a:rPr>
              <a:t> I database SQL sono vulnerabili agli attacchi injection in cui i parametri di query vengono sfruttati per eseguire istruzioni arbitrarie. Per evitare questo tipo di attacchi bisogna sempre sanificare l’input e proibire l’uso di caratteri non necessari.</a:t>
            </a:r>
          </a:p>
          <a:p>
            <a:pPr algn="just">
              <a:lnSpc>
                <a:spcPct val="107000"/>
              </a:lnSpc>
              <a:buFont typeface="+mj-lt"/>
              <a:buAutoNum type="arabicPeriod"/>
            </a:pPr>
            <a:r>
              <a:rPr lang="it-IT" sz="1800" b="1" dirty="0">
                <a:effectLst/>
                <a:latin typeface="Times New Roman"/>
                <a:ea typeface="Calibri" panose="020F0502020204030204" pitchFamily="34" charset="0"/>
                <a:cs typeface="Arial"/>
              </a:rPr>
              <a:t>Esposizione ai cookie sensibili:</a:t>
            </a:r>
            <a:r>
              <a:rPr lang="it-IT" sz="1800" dirty="0">
                <a:effectLst/>
                <a:latin typeface="Times New Roman"/>
                <a:ea typeface="Calibri" panose="020F0502020204030204" pitchFamily="34" charset="0"/>
                <a:cs typeface="Arial"/>
              </a:rPr>
              <a:t> Lo script lato client su ogni browser può accedere a tutto il contenuto restituito da un'applicazione al server. Ciò include i cookie che spesso contengono dati sensibili come gli ID di sessione. Esporre gli identificatori di sessione, sia negli URL, nei messaggi di errore o nei registri, è una cattiva pratica che espone un'applicazione a problemi di sicurezza come la falsificazione delle richieste tra siti (CSRF), il dirottamento della sessione e la correzione della sessione. Per evitare ciò, gli sviluppatori devono utilizzare costantemente HTTPS e implementare cookie solo HTTP. L'attributo HTTP-</a:t>
            </a:r>
            <a:r>
              <a:rPr lang="it-IT" sz="1800" dirty="0" err="1">
                <a:effectLst/>
                <a:latin typeface="Times New Roman"/>
                <a:ea typeface="Calibri" panose="020F0502020204030204" pitchFamily="34" charset="0"/>
                <a:cs typeface="Arial"/>
              </a:rPr>
              <a:t>Only</a:t>
            </a:r>
            <a:r>
              <a:rPr lang="it-IT" sz="1800" dirty="0">
                <a:effectLst/>
                <a:latin typeface="Times New Roman"/>
                <a:ea typeface="Calibri" panose="020F0502020204030204" pitchFamily="34" charset="0"/>
                <a:cs typeface="Arial"/>
              </a:rPr>
              <a:t> nei cookie indica al browser di impedire l'accesso ai cookie tramite il DOM. In questo modo, agli attacchi di script lato client viene impedito l'accesso ai dati sensibili memorizzati nei cookie. Un altro modo per proteggere le sessioni utente è optare per le richieste anziché utilizzare gli identificatori per sessione. Ogni volta che il client richiede autorizzazioni di accesso privilegiato, terminare la sessione e </a:t>
            </a:r>
            <a:r>
              <a:rPr lang="it-IT" sz="1800" dirty="0" err="1">
                <a:effectLst/>
                <a:latin typeface="Times New Roman"/>
                <a:ea typeface="Calibri" panose="020F0502020204030204" pitchFamily="34" charset="0"/>
                <a:cs typeface="Arial"/>
              </a:rPr>
              <a:t>riautenticarle</a:t>
            </a:r>
            <a:r>
              <a:rPr lang="it-IT" sz="1800" dirty="0">
                <a:effectLst/>
                <a:latin typeface="Times New Roman"/>
                <a:ea typeface="Calibri" panose="020F0502020204030204" pitchFamily="34" charset="0"/>
                <a:cs typeface="Arial"/>
              </a:rPr>
              <a:t> prima di concedere l'accesso.</a:t>
            </a:r>
            <a:r>
              <a:rPr lang="it-IT" sz="1800" dirty="0">
                <a:latin typeface="Times New Roman"/>
                <a:ea typeface="Calibri" panose="020F0502020204030204" pitchFamily="34" charset="0"/>
                <a:cs typeface="Arial"/>
              </a:rPr>
              <a:t> </a:t>
            </a:r>
            <a:endParaRPr lang="it-IT" sz="1800">
              <a:effectLst/>
              <a:latin typeface="Calibri" panose="020F0502020204030204" pitchFamily="34" charset="0"/>
              <a:ea typeface="Calibri" panose="020F0502020204030204" pitchFamily="34" charset="0"/>
              <a:cs typeface="Arial" panose="020B0604020202020204" pitchFamily="34" charset="0"/>
            </a:endParaRPr>
          </a:p>
          <a:p>
            <a:pPr algn="just">
              <a:lnSpc>
                <a:spcPct val="107000"/>
              </a:lnSpc>
              <a:spcAft>
                <a:spcPts val="800"/>
              </a:spcAft>
              <a:buFont typeface="+mj-lt"/>
              <a:buAutoNum type="arabicPeriod"/>
            </a:pPr>
            <a:r>
              <a:rPr lang="it-IT" sz="1800" dirty="0">
                <a:effectLst/>
                <a:latin typeface="Times New Roman"/>
                <a:ea typeface="Calibri" panose="020F0502020204030204" pitchFamily="34" charset="0"/>
                <a:cs typeface="Arial"/>
              </a:rPr>
              <a:t>Ci sono tonnellate di rischi per la sicurezza associati all'uso di componenti di applicazioni vulnerabili. Ad esempio, le vulnerabilità in alcune librerie o altri elementi come il codice del plug-in del browser rappresentano una falla di sicurezza nelle tue applicazioni. Per assicurarti che i componenti che stai utilizzando non compromettano la sicurezza della tua applicazione, tieni sempre il passo con le versioni correnti di tutti. Non </a:t>
            </a:r>
            <a:r>
              <a:rPr lang="it-IT" sz="1800" dirty="0">
                <a:latin typeface="Times New Roman"/>
                <a:ea typeface="Calibri" panose="020F0502020204030204" pitchFamily="34" charset="0"/>
                <a:cs typeface="Arial"/>
              </a:rPr>
              <a:t>bisogna fare</a:t>
            </a:r>
            <a:r>
              <a:rPr lang="it-IT" sz="1800" dirty="0">
                <a:effectLst/>
                <a:latin typeface="Times New Roman"/>
                <a:ea typeface="Calibri" panose="020F0502020204030204" pitchFamily="34" charset="0"/>
                <a:cs typeface="Arial"/>
              </a:rPr>
              <a:t> affidamento su componenti senza patch per la creazione o l'integrazione nella</a:t>
            </a:r>
            <a:r>
              <a:rPr lang="it-IT" sz="1800" dirty="0">
                <a:latin typeface="Times New Roman"/>
                <a:ea typeface="Calibri" panose="020F0502020204030204" pitchFamily="34" charset="0"/>
                <a:cs typeface="Arial"/>
              </a:rPr>
              <a:t> </a:t>
            </a:r>
            <a:r>
              <a:rPr lang="it-IT" sz="1800" dirty="0">
                <a:effectLst/>
                <a:latin typeface="Times New Roman"/>
                <a:ea typeface="Calibri" panose="020F0502020204030204" pitchFamily="34" charset="0"/>
                <a:cs typeface="Arial"/>
              </a:rPr>
              <a:t> applicazione web. Un altro problema di sicurezza è il riutilizzo del codice JavaScript da directory open source come GitHub. Quando</a:t>
            </a:r>
            <a:r>
              <a:rPr lang="it-IT" sz="1800" dirty="0">
                <a:latin typeface="Times New Roman"/>
                <a:ea typeface="Calibri" panose="020F0502020204030204" pitchFamily="34" charset="0"/>
                <a:cs typeface="Arial"/>
              </a:rPr>
              <a:t> si</a:t>
            </a:r>
            <a:r>
              <a:rPr lang="it-IT" sz="1800" dirty="0">
                <a:effectLst/>
                <a:latin typeface="Times New Roman"/>
                <a:ea typeface="Calibri" panose="020F0502020204030204" pitchFamily="34" charset="0"/>
                <a:cs typeface="Arial"/>
              </a:rPr>
              <a:t> </a:t>
            </a:r>
            <a:r>
              <a:rPr lang="it-IT" sz="1800" dirty="0">
                <a:latin typeface="Times New Roman"/>
                <a:ea typeface="Calibri" panose="020F0502020204030204" pitchFamily="34" charset="0"/>
                <a:cs typeface="Arial"/>
              </a:rPr>
              <a:t>copia</a:t>
            </a:r>
            <a:r>
              <a:rPr lang="it-IT" sz="1800" dirty="0">
                <a:effectLst/>
                <a:latin typeface="Times New Roman"/>
                <a:ea typeface="Calibri" panose="020F0502020204030204" pitchFamily="34" charset="0"/>
                <a:cs typeface="Arial"/>
              </a:rPr>
              <a:t> il codice da un utente casuale e lo </a:t>
            </a:r>
            <a:r>
              <a:rPr lang="it-IT" sz="1800" dirty="0">
                <a:latin typeface="Times New Roman"/>
                <a:ea typeface="Calibri" panose="020F0502020204030204" pitchFamily="34" charset="0"/>
                <a:cs typeface="Arial"/>
              </a:rPr>
              <a:t>si riutilizza</a:t>
            </a:r>
            <a:r>
              <a:rPr lang="it-IT" sz="1800" dirty="0">
                <a:effectLst/>
                <a:latin typeface="Times New Roman"/>
                <a:ea typeface="Calibri" panose="020F0502020204030204" pitchFamily="34" charset="0"/>
                <a:cs typeface="Arial"/>
              </a:rPr>
              <a:t> nell'applicazione senza controllarlo, </a:t>
            </a:r>
            <a:r>
              <a:rPr lang="it-IT" sz="1800" dirty="0">
                <a:latin typeface="Times New Roman"/>
                <a:ea typeface="Calibri" panose="020F0502020204030204" pitchFamily="34" charset="0"/>
                <a:cs typeface="Arial"/>
              </a:rPr>
              <a:t>si potrebbe</a:t>
            </a:r>
            <a:r>
              <a:rPr lang="it-IT" sz="1800" dirty="0">
                <a:effectLst/>
                <a:latin typeface="Times New Roman"/>
                <a:ea typeface="Calibri" panose="020F0502020204030204" pitchFamily="34" charset="0"/>
                <a:cs typeface="Arial"/>
              </a:rPr>
              <a:t> introdurre problemi di sicurezza nell'applicazione.</a:t>
            </a:r>
          </a:p>
          <a:p>
            <a:endParaRPr lang="it-IT"/>
          </a:p>
        </p:txBody>
      </p:sp>
    </p:spTree>
    <p:extLst>
      <p:ext uri="{BB962C8B-B14F-4D97-AF65-F5344CB8AC3E}">
        <p14:creationId xmlns:p14="http://schemas.microsoft.com/office/powerpoint/2010/main" val="72526479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509B638-C28A-4FE3-8194-3F129254B5D8}"/>
              </a:ext>
            </a:extLst>
          </p:cNvPr>
          <p:cNvSpPr>
            <a:spLocks noGrp="1"/>
          </p:cNvSpPr>
          <p:nvPr>
            <p:ph type="title"/>
          </p:nvPr>
        </p:nvSpPr>
        <p:spPr>
          <a:xfrm>
            <a:off x="838200" y="365125"/>
            <a:ext cx="6717632" cy="549275"/>
          </a:xfrm>
        </p:spPr>
        <p:txBody>
          <a:bodyPr>
            <a:normAutofit fontScale="90000"/>
          </a:bodyPr>
          <a:lstStyle/>
          <a:p>
            <a:r>
              <a:rPr lang="it-IT"/>
              <a:t>Best practice JS</a:t>
            </a:r>
          </a:p>
        </p:txBody>
      </p:sp>
      <p:sp>
        <p:nvSpPr>
          <p:cNvPr id="3" name="Segnaposto contenuto 2">
            <a:extLst>
              <a:ext uri="{FF2B5EF4-FFF2-40B4-BE49-F238E27FC236}">
                <a16:creationId xmlns:a16="http://schemas.microsoft.com/office/drawing/2014/main" id="{E424F832-63C4-415D-807D-E3D7C12E631E}"/>
              </a:ext>
            </a:extLst>
          </p:cNvPr>
          <p:cNvSpPr>
            <a:spLocks noGrp="1"/>
          </p:cNvSpPr>
          <p:nvPr>
            <p:ph idx="1"/>
          </p:nvPr>
        </p:nvSpPr>
        <p:spPr>
          <a:xfrm>
            <a:off x="838200" y="1276350"/>
            <a:ext cx="10515600" cy="4351338"/>
          </a:xfrm>
        </p:spPr>
        <p:txBody>
          <a:bodyPr vert="horz" lIns="91440" tIns="45720" rIns="91440" bIns="45720" rtlCol="0" anchor="t">
            <a:normAutofit/>
          </a:bodyPr>
          <a:lstStyle/>
          <a:p>
            <a:pPr marL="342900" lvl="0" indent="-342900" algn="just">
              <a:lnSpc>
                <a:spcPct val="107000"/>
              </a:lnSpc>
              <a:buFont typeface="Symbol" panose="05050102010706020507" pitchFamily="18" charset="2"/>
              <a:buChar char=""/>
            </a:pPr>
            <a:r>
              <a:rPr lang="it-IT" sz="1800" b="1" dirty="0">
                <a:effectLst/>
                <a:latin typeface="Times New Roman"/>
                <a:ea typeface="Calibri" panose="020F0502020204030204" pitchFamily="34" charset="0"/>
                <a:cs typeface="Arial"/>
              </a:rPr>
              <a:t>Utilizzare JavaScript </a:t>
            </a:r>
            <a:r>
              <a:rPr lang="it-IT" sz="1800" b="1" dirty="0" err="1">
                <a:effectLst/>
                <a:latin typeface="Times New Roman"/>
                <a:ea typeface="Calibri" panose="020F0502020204030204" pitchFamily="34" charset="0"/>
                <a:cs typeface="Arial"/>
              </a:rPr>
              <a:t>Lint</a:t>
            </a:r>
            <a:endParaRPr lang="it-IT" sz="1800" b="1" dirty="0">
              <a:effectLst/>
              <a:latin typeface="Times New Roman"/>
              <a:ea typeface="Calibri" panose="020F0502020204030204" pitchFamily="34" charset="0"/>
              <a:cs typeface="Arial"/>
            </a:endParaRPr>
          </a:p>
          <a:p>
            <a:pPr marL="342900" lvl="0" indent="-342900" algn="just">
              <a:lnSpc>
                <a:spcPct val="107000"/>
              </a:lnSpc>
              <a:buFont typeface="Symbol" panose="05050102010706020507" pitchFamily="18" charset="2"/>
              <a:buChar char=""/>
            </a:pPr>
            <a:r>
              <a:rPr lang="it-IT" sz="1800" b="1" dirty="0">
                <a:effectLst/>
                <a:latin typeface="Times New Roman"/>
                <a:ea typeface="Calibri" panose="020F0502020204030204" pitchFamily="34" charset="0"/>
                <a:cs typeface="Arial"/>
              </a:rPr>
              <a:t>Controllare le dipendenze usando un gestore pacchetti.</a:t>
            </a:r>
            <a:endParaRPr lang="it-IT" sz="1800" dirty="0">
              <a:effectLst/>
              <a:latin typeface="Times New Roman"/>
              <a:ea typeface="Calibri" panose="020F0502020204030204" pitchFamily="34" charset="0"/>
              <a:cs typeface="Arial"/>
            </a:endParaRPr>
          </a:p>
          <a:p>
            <a:pPr marL="342900" lvl="0" indent="-342900" algn="just">
              <a:lnSpc>
                <a:spcPct val="107000"/>
              </a:lnSpc>
              <a:buFont typeface="Symbol" panose="05050102010706020507" pitchFamily="18" charset="2"/>
              <a:buChar char=""/>
            </a:pPr>
            <a:r>
              <a:rPr lang="it-IT" sz="1800" b="1" dirty="0">
                <a:effectLst/>
                <a:latin typeface="Times New Roman"/>
                <a:ea typeface="Calibri" panose="020F0502020204030204" pitchFamily="34" charset="0"/>
                <a:cs typeface="Arial"/>
              </a:rPr>
              <a:t>Aggiungere controllo dell’integrità delle </a:t>
            </a:r>
            <a:r>
              <a:rPr lang="it-IT" sz="1800" b="1" dirty="0" err="1">
                <a:effectLst/>
                <a:latin typeface="Times New Roman"/>
                <a:ea typeface="Calibri" panose="020F0502020204030204" pitchFamily="34" charset="0"/>
                <a:cs typeface="Arial"/>
              </a:rPr>
              <a:t>sottorisorse</a:t>
            </a:r>
            <a:r>
              <a:rPr lang="it-IT" sz="1800" b="1" dirty="0">
                <a:effectLst/>
                <a:latin typeface="Times New Roman"/>
                <a:ea typeface="Calibri" panose="020F0502020204030204" pitchFamily="34" charset="0"/>
                <a:cs typeface="Arial"/>
              </a:rPr>
              <a:t> agli script esterni: Evitare l’utilizzo di JavaScript </a:t>
            </a:r>
            <a:r>
              <a:rPr lang="it-IT" sz="1800" b="1" dirty="0" err="1">
                <a:effectLst/>
                <a:latin typeface="Times New Roman"/>
                <a:ea typeface="Calibri" panose="020F0502020204030204" pitchFamily="34" charset="0"/>
                <a:cs typeface="Arial"/>
              </a:rPr>
              <a:t>inline</a:t>
            </a:r>
            <a:r>
              <a:rPr lang="it-IT" sz="1800" b="1" dirty="0">
                <a:effectLst/>
                <a:latin typeface="Times New Roman"/>
                <a:ea typeface="Calibri" panose="020F0502020204030204" pitchFamily="34" charset="0"/>
                <a:cs typeface="Arial"/>
              </a:rPr>
              <a:t> e stabilire una politica di sicurezza dei contenuti</a:t>
            </a:r>
          </a:p>
          <a:p>
            <a:pPr algn="just">
              <a:lnSpc>
                <a:spcPct val="107000"/>
              </a:lnSpc>
              <a:buFont typeface="Symbol" panose="05050102010706020507" pitchFamily="18" charset="2"/>
              <a:buChar char=""/>
            </a:pPr>
            <a:r>
              <a:rPr lang="it-IT" sz="1800" dirty="0">
                <a:latin typeface="Times New Roman"/>
                <a:ea typeface="Calibri" panose="020F0502020204030204" pitchFamily="34" charset="0"/>
                <a:cs typeface="Arial"/>
              </a:rPr>
              <a:t> </a:t>
            </a:r>
            <a:r>
              <a:rPr lang="it-IT" sz="1800" b="1" dirty="0">
                <a:effectLst/>
                <a:latin typeface="Times New Roman"/>
                <a:ea typeface="Calibri" panose="020F0502020204030204" pitchFamily="34" charset="0"/>
                <a:cs typeface="Arial"/>
              </a:rPr>
              <a:t>Convalida input </a:t>
            </a:r>
            <a:r>
              <a:rPr lang="it-IT" sz="1800" b="1" dirty="0">
                <a:latin typeface="Times New Roman"/>
                <a:ea typeface="Calibri" panose="020F0502020204030204" pitchFamily="34" charset="0"/>
                <a:cs typeface="Arial"/>
              </a:rPr>
              <a:t>dell’utente</a:t>
            </a:r>
          </a:p>
          <a:p>
            <a:pPr algn="just">
              <a:lnSpc>
                <a:spcPct val="107000"/>
              </a:lnSpc>
              <a:buClr>
                <a:srgbClr val="8AD0D6"/>
              </a:buClr>
              <a:buFont typeface="Symbol" panose="05050102010706020507" pitchFamily="18" charset="2"/>
              <a:buChar char=""/>
            </a:pPr>
            <a:r>
              <a:rPr lang="it-IT" sz="1800" b="1" dirty="0">
                <a:latin typeface="Times New Roman"/>
                <a:ea typeface="Calibri" panose="020F0502020204030204" pitchFamily="34" charset="0"/>
                <a:cs typeface="Arial"/>
              </a:rPr>
              <a:t>Utilizzare</a:t>
            </a:r>
            <a:r>
              <a:rPr lang="it-IT" sz="1800" b="1" dirty="0">
                <a:effectLst/>
                <a:latin typeface="Times New Roman"/>
                <a:ea typeface="Calibri" panose="020F0502020204030204" pitchFamily="34" charset="0"/>
                <a:cs typeface="Arial"/>
              </a:rPr>
              <a:t> un token che non è memorizzato nei cookie</a:t>
            </a:r>
            <a:endParaRPr lang="it-IT"/>
          </a:p>
          <a:p>
            <a:pPr marL="342900" lvl="0" indent="-342900" algn="just">
              <a:lnSpc>
                <a:spcPct val="107000"/>
              </a:lnSpc>
              <a:buFont typeface="Symbol" panose="05050102010706020507" pitchFamily="18" charset="2"/>
              <a:buChar char=""/>
            </a:pPr>
            <a:r>
              <a:rPr lang="it-IT" sz="1800" b="1" dirty="0">
                <a:effectLst/>
                <a:latin typeface="Times New Roman"/>
                <a:ea typeface="Calibri" panose="020F0502020204030204" pitchFamily="34" charset="0"/>
                <a:cs typeface="Arial"/>
              </a:rPr>
              <a:t>Garantire una trasmissione sicura dei cookie</a:t>
            </a:r>
          </a:p>
          <a:p>
            <a:pPr marL="342900" lvl="0" indent="-342900" algn="just">
              <a:lnSpc>
                <a:spcPct val="107000"/>
              </a:lnSpc>
              <a:buFont typeface="Symbol" panose="05050102010706020507" pitchFamily="18" charset="2"/>
              <a:buChar char=""/>
            </a:pPr>
            <a:r>
              <a:rPr lang="it-IT" sz="1800" b="1" dirty="0">
                <a:effectLst/>
                <a:latin typeface="Times New Roman"/>
                <a:ea typeface="Calibri" panose="020F0502020204030204" pitchFamily="34" charset="0"/>
                <a:cs typeface="Arial"/>
              </a:rPr>
              <a:t>Minimizzare, raggruppare e offuscare il codice JavaScript</a:t>
            </a:r>
            <a:r>
              <a:rPr lang="it-IT" sz="1800" dirty="0">
                <a:effectLst/>
                <a:latin typeface="Times New Roman"/>
                <a:ea typeface="Calibri" panose="020F0502020204030204" pitchFamily="34" charset="0"/>
                <a:cs typeface="Arial"/>
              </a:rPr>
              <a:t> </a:t>
            </a:r>
          </a:p>
          <a:p>
            <a:endParaRPr lang="it-IT"/>
          </a:p>
        </p:txBody>
      </p:sp>
    </p:spTree>
    <p:extLst>
      <p:ext uri="{BB962C8B-B14F-4D97-AF65-F5344CB8AC3E}">
        <p14:creationId xmlns:p14="http://schemas.microsoft.com/office/powerpoint/2010/main" val="372648772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FF38ED7-9329-4B3D-B063-2890E69855DB}"/>
              </a:ext>
            </a:extLst>
          </p:cNvPr>
          <p:cNvSpPr>
            <a:spLocks noGrp="1"/>
          </p:cNvSpPr>
          <p:nvPr>
            <p:ph type="title"/>
          </p:nvPr>
        </p:nvSpPr>
        <p:spPr/>
        <p:txBody>
          <a:bodyPr/>
          <a:lstStyle/>
          <a:p>
            <a:r>
              <a:rPr lang="it-IT"/>
              <a:t>Considerazioni JS</a:t>
            </a:r>
          </a:p>
        </p:txBody>
      </p:sp>
      <p:pic>
        <p:nvPicPr>
          <p:cNvPr id="4" name="Segnaposto contenuto 3" descr="Pros and cons of JavaScript">
            <a:extLst>
              <a:ext uri="{FF2B5EF4-FFF2-40B4-BE49-F238E27FC236}">
                <a16:creationId xmlns:a16="http://schemas.microsoft.com/office/drawing/2014/main" id="{8B6A8EE3-0D6D-4DF2-A613-436BC669882B}"/>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474370" y="1690688"/>
            <a:ext cx="8600072" cy="4503778"/>
          </a:xfrm>
          <a:prstGeom prst="rect">
            <a:avLst/>
          </a:prstGeom>
          <a:noFill/>
          <a:ln>
            <a:noFill/>
          </a:ln>
        </p:spPr>
      </p:pic>
    </p:spTree>
    <p:extLst>
      <p:ext uri="{BB962C8B-B14F-4D97-AF65-F5344CB8AC3E}">
        <p14:creationId xmlns:p14="http://schemas.microsoft.com/office/powerpoint/2010/main" val="351386903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BE4EC15-296A-4B89-8F71-3BD185AD5AE4}"/>
              </a:ext>
            </a:extLst>
          </p:cNvPr>
          <p:cNvSpPr>
            <a:spLocks noGrp="1"/>
          </p:cNvSpPr>
          <p:nvPr>
            <p:ph type="title"/>
          </p:nvPr>
        </p:nvSpPr>
        <p:spPr>
          <a:xfrm>
            <a:off x="646112" y="452718"/>
            <a:ext cx="4165580" cy="1400530"/>
          </a:xfrm>
        </p:spPr>
        <p:txBody>
          <a:bodyPr>
            <a:normAutofit/>
          </a:bodyPr>
          <a:lstStyle/>
          <a:p>
            <a:r>
              <a:rPr lang="it-IT" err="1"/>
              <a:t>NodeJS</a:t>
            </a:r>
            <a:endParaRPr lang="it-IT"/>
          </a:p>
        </p:txBody>
      </p:sp>
      <p:sp>
        <p:nvSpPr>
          <p:cNvPr id="11" name="Freeform: Shape 10">
            <a:extLst>
              <a:ext uri="{FF2B5EF4-FFF2-40B4-BE49-F238E27FC236}">
                <a16:creationId xmlns:a16="http://schemas.microsoft.com/office/drawing/2014/main" id="{7DAA46B9-B7E8-4487-B28E-C63A6EB7AA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270819" y="-63600"/>
            <a:ext cx="6858001" cy="6985200"/>
          </a:xfrm>
          <a:custGeom>
            <a:avLst/>
            <a:gdLst>
              <a:gd name="connsiteX0" fmla="*/ 6858001 w 6858001"/>
              <a:gd name="connsiteY0" fmla="*/ 1177 h 6985200"/>
              <a:gd name="connsiteX1" fmla="*/ 6858001 w 6858001"/>
              <a:gd name="connsiteY1" fmla="*/ 1344715 h 6985200"/>
              <a:gd name="connsiteX2" fmla="*/ 6858000 w 6858001"/>
              <a:gd name="connsiteY2" fmla="*/ 1344715 h 6985200"/>
              <a:gd name="connsiteX3" fmla="*/ 6858000 w 6858001"/>
              <a:gd name="connsiteY3" fmla="*/ 6985200 h 6985200"/>
              <a:gd name="connsiteX4" fmla="*/ 0 w 6858001"/>
              <a:gd name="connsiteY4" fmla="*/ 6985199 h 6985200"/>
              <a:gd name="connsiteX5" fmla="*/ 0 w 6858001"/>
              <a:gd name="connsiteY5" fmla="*/ 887191 h 6985200"/>
              <a:gd name="connsiteX6" fmla="*/ 1 w 6858001"/>
              <a:gd name="connsiteY6" fmla="*/ 887191 h 6985200"/>
              <a:gd name="connsiteX7" fmla="*/ 1 w 6858001"/>
              <a:gd name="connsiteY7" fmla="*/ 0 h 6985200"/>
              <a:gd name="connsiteX8" fmla="*/ 40463 w 6858001"/>
              <a:gd name="connsiteY8" fmla="*/ 5883 h 6985200"/>
              <a:gd name="connsiteX9" fmla="*/ 159107 w 6858001"/>
              <a:gd name="connsiteY9" fmla="*/ 23196 h 6985200"/>
              <a:gd name="connsiteX10" fmla="*/ 245518 w 6858001"/>
              <a:gd name="connsiteY10" fmla="*/ 35299 h 6985200"/>
              <a:gd name="connsiteX11" fmla="*/ 348388 w 6858001"/>
              <a:gd name="connsiteY11" fmla="*/ 48073 h 6985200"/>
              <a:gd name="connsiteX12" fmla="*/ 470460 w 6858001"/>
              <a:gd name="connsiteY12" fmla="*/ 63369 h 6985200"/>
              <a:gd name="connsiteX13" fmla="*/ 605563 w 6858001"/>
              <a:gd name="connsiteY13" fmla="*/ 79506 h 6985200"/>
              <a:gd name="connsiteX14" fmla="*/ 757810 w 6858001"/>
              <a:gd name="connsiteY14" fmla="*/ 96483 h 6985200"/>
              <a:gd name="connsiteX15" fmla="*/ 923774 w 6858001"/>
              <a:gd name="connsiteY15" fmla="*/ 114469 h 6985200"/>
              <a:gd name="connsiteX16" fmla="*/ 1104139 w 6858001"/>
              <a:gd name="connsiteY16" fmla="*/ 132454 h 6985200"/>
              <a:gd name="connsiteX17" fmla="*/ 1296163 w 6858001"/>
              <a:gd name="connsiteY17" fmla="*/ 150776 h 6985200"/>
              <a:gd name="connsiteX18" fmla="*/ 1503275 w 6858001"/>
              <a:gd name="connsiteY18" fmla="*/ 167753 h 6985200"/>
              <a:gd name="connsiteX19" fmla="*/ 1719988 w 6858001"/>
              <a:gd name="connsiteY19" fmla="*/ 184058 h 6985200"/>
              <a:gd name="connsiteX20" fmla="*/ 1949045 w 6858001"/>
              <a:gd name="connsiteY20" fmla="*/ 198849 h 6985200"/>
              <a:gd name="connsiteX21" fmla="*/ 2187703 w 6858001"/>
              <a:gd name="connsiteY21" fmla="*/ 212969 h 6985200"/>
              <a:gd name="connsiteX22" fmla="*/ 2436649 w 6858001"/>
              <a:gd name="connsiteY22" fmla="*/ 226248 h 6985200"/>
              <a:gd name="connsiteX23" fmla="*/ 2564208 w 6858001"/>
              <a:gd name="connsiteY23" fmla="*/ 230955 h 6985200"/>
              <a:gd name="connsiteX24" fmla="*/ 2694509 w 6858001"/>
              <a:gd name="connsiteY24" fmla="*/ 236165 h 6985200"/>
              <a:gd name="connsiteX25" fmla="*/ 2826869 w 6858001"/>
              <a:gd name="connsiteY25" fmla="*/ 241040 h 6985200"/>
              <a:gd name="connsiteX26" fmla="*/ 2959914 w 6858001"/>
              <a:gd name="connsiteY26" fmla="*/ 244234 h 6985200"/>
              <a:gd name="connsiteX27" fmla="*/ 3095702 w 6858001"/>
              <a:gd name="connsiteY27" fmla="*/ 247091 h 6985200"/>
              <a:gd name="connsiteX28" fmla="*/ 3232862 w 6858001"/>
              <a:gd name="connsiteY28" fmla="*/ 250117 h 6985200"/>
              <a:gd name="connsiteX29" fmla="*/ 3372766 w 6858001"/>
              <a:gd name="connsiteY29" fmla="*/ 252134 h 6985200"/>
              <a:gd name="connsiteX30" fmla="*/ 3514040 w 6858001"/>
              <a:gd name="connsiteY30" fmla="*/ 252134 h 6985200"/>
              <a:gd name="connsiteX31" fmla="*/ 3656686 w 6858001"/>
              <a:gd name="connsiteY31" fmla="*/ 253142 h 6985200"/>
              <a:gd name="connsiteX32" fmla="*/ 3800705 w 6858001"/>
              <a:gd name="connsiteY32" fmla="*/ 252134 h 6985200"/>
              <a:gd name="connsiteX33" fmla="*/ 3946780 w 6858001"/>
              <a:gd name="connsiteY33" fmla="*/ 250117 h 6985200"/>
              <a:gd name="connsiteX34" fmla="*/ 4092856 w 6858001"/>
              <a:gd name="connsiteY34" fmla="*/ 248268 h 6985200"/>
              <a:gd name="connsiteX35" fmla="*/ 4240988 w 6858001"/>
              <a:gd name="connsiteY35" fmla="*/ 244234 h 6985200"/>
              <a:gd name="connsiteX36" fmla="*/ 4390492 w 6858001"/>
              <a:gd name="connsiteY36" fmla="*/ 240032 h 6985200"/>
              <a:gd name="connsiteX37" fmla="*/ 4539997 w 6858001"/>
              <a:gd name="connsiteY37" fmla="*/ 235157 h 6985200"/>
              <a:gd name="connsiteX38" fmla="*/ 4690873 w 6858001"/>
              <a:gd name="connsiteY38" fmla="*/ 228266 h 6985200"/>
              <a:gd name="connsiteX39" fmla="*/ 4843120 w 6858001"/>
              <a:gd name="connsiteY39" fmla="*/ 220029 h 6985200"/>
              <a:gd name="connsiteX40" fmla="*/ 4996054 w 6858001"/>
              <a:gd name="connsiteY40" fmla="*/ 212129 h 6985200"/>
              <a:gd name="connsiteX41" fmla="*/ 5148987 w 6858001"/>
              <a:gd name="connsiteY41" fmla="*/ 202044 h 6985200"/>
              <a:gd name="connsiteX42" fmla="*/ 5303978 w 6858001"/>
              <a:gd name="connsiteY42" fmla="*/ 189941 h 6985200"/>
              <a:gd name="connsiteX43" fmla="*/ 5456911 w 6858001"/>
              <a:gd name="connsiteY43" fmla="*/ 177839 h 6985200"/>
              <a:gd name="connsiteX44" fmla="*/ 5612588 w 6858001"/>
              <a:gd name="connsiteY44" fmla="*/ 163887 h 6985200"/>
              <a:gd name="connsiteX45" fmla="*/ 5768950 w 6858001"/>
              <a:gd name="connsiteY45" fmla="*/ 148591 h 6985200"/>
              <a:gd name="connsiteX46" fmla="*/ 5923255 w 6858001"/>
              <a:gd name="connsiteY46" fmla="*/ 132455 h 6985200"/>
              <a:gd name="connsiteX47" fmla="*/ 6079618 w 6858001"/>
              <a:gd name="connsiteY47" fmla="*/ 113629 h 6985200"/>
              <a:gd name="connsiteX48" fmla="*/ 6235294 w 6858001"/>
              <a:gd name="connsiteY48" fmla="*/ 93458 h 6985200"/>
              <a:gd name="connsiteX49" fmla="*/ 6391657 w 6858001"/>
              <a:gd name="connsiteY49" fmla="*/ 73455 h 6985200"/>
              <a:gd name="connsiteX50" fmla="*/ 6547333 w 6858001"/>
              <a:gd name="connsiteY50" fmla="*/ 50091 h 6985200"/>
              <a:gd name="connsiteX51" fmla="*/ 6702324 w 6858001"/>
              <a:gd name="connsiteY51" fmla="*/ 26222 h 698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6985200">
                <a:moveTo>
                  <a:pt x="6858001" y="1177"/>
                </a:moveTo>
                <a:lnTo>
                  <a:pt x="6858001" y="1344715"/>
                </a:lnTo>
                <a:lnTo>
                  <a:pt x="6858000" y="1344715"/>
                </a:lnTo>
                <a:lnTo>
                  <a:pt x="6858000" y="6985200"/>
                </a:lnTo>
                <a:lnTo>
                  <a:pt x="0" y="6985199"/>
                </a:lnTo>
                <a:lnTo>
                  <a:pt x="0" y="887191"/>
                </a:lnTo>
                <a:lnTo>
                  <a:pt x="1" y="887191"/>
                </a:lnTo>
                <a:lnTo>
                  <a:pt x="1" y="0"/>
                </a:lnTo>
                <a:lnTo>
                  <a:pt x="40463" y="5883"/>
                </a:lnTo>
                <a:lnTo>
                  <a:pt x="159107" y="23196"/>
                </a:lnTo>
                <a:lnTo>
                  <a:pt x="245518" y="35299"/>
                </a:lnTo>
                <a:lnTo>
                  <a:pt x="348388" y="48073"/>
                </a:lnTo>
                <a:lnTo>
                  <a:pt x="470460" y="63369"/>
                </a:lnTo>
                <a:lnTo>
                  <a:pt x="605563" y="79506"/>
                </a:lnTo>
                <a:lnTo>
                  <a:pt x="757810" y="96483"/>
                </a:lnTo>
                <a:lnTo>
                  <a:pt x="923774" y="114469"/>
                </a:lnTo>
                <a:lnTo>
                  <a:pt x="1104139" y="132454"/>
                </a:lnTo>
                <a:lnTo>
                  <a:pt x="1296163" y="150776"/>
                </a:lnTo>
                <a:lnTo>
                  <a:pt x="1503275" y="167753"/>
                </a:lnTo>
                <a:lnTo>
                  <a:pt x="1719988" y="184058"/>
                </a:lnTo>
                <a:lnTo>
                  <a:pt x="1949045" y="198849"/>
                </a:lnTo>
                <a:lnTo>
                  <a:pt x="2187703" y="212969"/>
                </a:lnTo>
                <a:lnTo>
                  <a:pt x="2436649" y="226248"/>
                </a:lnTo>
                <a:lnTo>
                  <a:pt x="2564208" y="230955"/>
                </a:lnTo>
                <a:lnTo>
                  <a:pt x="2694509" y="236165"/>
                </a:lnTo>
                <a:lnTo>
                  <a:pt x="2826869" y="241040"/>
                </a:lnTo>
                <a:lnTo>
                  <a:pt x="2959914" y="244234"/>
                </a:lnTo>
                <a:lnTo>
                  <a:pt x="3095702" y="247091"/>
                </a:lnTo>
                <a:lnTo>
                  <a:pt x="3232862" y="250117"/>
                </a:lnTo>
                <a:lnTo>
                  <a:pt x="3372766" y="252134"/>
                </a:lnTo>
                <a:lnTo>
                  <a:pt x="3514040" y="252134"/>
                </a:lnTo>
                <a:lnTo>
                  <a:pt x="3656686" y="253142"/>
                </a:lnTo>
                <a:lnTo>
                  <a:pt x="3800705" y="252134"/>
                </a:lnTo>
                <a:lnTo>
                  <a:pt x="3946780" y="250117"/>
                </a:lnTo>
                <a:lnTo>
                  <a:pt x="4092856"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solidFill>
            <a:srgbClr val="FFFFFF"/>
          </a:solidFill>
          <a:ln>
            <a:noFill/>
          </a:ln>
        </p:spPr>
      </p:sp>
      <p:sp>
        <p:nvSpPr>
          <p:cNvPr id="13" name="Freeform 23">
            <a:extLst>
              <a:ext uri="{FF2B5EF4-FFF2-40B4-BE49-F238E27FC236}">
                <a16:creationId xmlns:a16="http://schemas.microsoft.com/office/drawing/2014/main" id="{C866818C-1E5F-475A-B310-3C06B555FB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9402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pic>
        <p:nvPicPr>
          <p:cNvPr id="6" name="Immagine 5">
            <a:extLst>
              <a:ext uri="{FF2B5EF4-FFF2-40B4-BE49-F238E27FC236}">
                <a16:creationId xmlns:a16="http://schemas.microsoft.com/office/drawing/2014/main" id="{4C75E1BB-F809-196E-69CE-B74D4253E8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18815" y="647699"/>
            <a:ext cx="4400661" cy="2683330"/>
          </a:xfrm>
          <a:prstGeom prst="rect">
            <a:avLst/>
          </a:prstGeom>
          <a:effectLst/>
        </p:spPr>
      </p:pic>
      <p:sp>
        <p:nvSpPr>
          <p:cNvPr id="15" name="Rectangle 14">
            <a:extLst>
              <a:ext uri="{FF2B5EF4-FFF2-40B4-BE49-F238E27FC236}">
                <a16:creationId xmlns:a16="http://schemas.microsoft.com/office/drawing/2014/main" id="{D12AFDE8-E1ED-4A49-B8B3-4953F4B8AC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Segnaposto contenuto 2">
            <a:extLst>
              <a:ext uri="{FF2B5EF4-FFF2-40B4-BE49-F238E27FC236}">
                <a16:creationId xmlns:a16="http://schemas.microsoft.com/office/drawing/2014/main" id="{12CF20B4-42B5-4DBA-85C1-160AFECC8CD3}"/>
              </a:ext>
            </a:extLst>
          </p:cNvPr>
          <p:cNvSpPr>
            <a:spLocks noGrp="1"/>
          </p:cNvSpPr>
          <p:nvPr>
            <p:ph idx="1"/>
          </p:nvPr>
        </p:nvSpPr>
        <p:spPr>
          <a:xfrm>
            <a:off x="646113" y="2052918"/>
            <a:ext cx="4165146" cy="4195481"/>
          </a:xfrm>
        </p:spPr>
        <p:txBody>
          <a:bodyPr>
            <a:normAutofit/>
          </a:bodyPr>
          <a:lstStyle/>
          <a:p>
            <a:pPr marL="342900" lvl="0" indent="-342900">
              <a:lnSpc>
                <a:spcPct val="90000"/>
              </a:lnSpc>
              <a:buFont typeface="Symbol" panose="05050102010706020507" pitchFamily="18" charset="2"/>
              <a:buChar char=""/>
            </a:pPr>
            <a:r>
              <a:rPr lang="it-IT" sz="1600" b="1">
                <a:effectLst/>
                <a:latin typeface="Times New Roman" panose="02020603050405020304" pitchFamily="18" charset="0"/>
                <a:ea typeface="Calibri" panose="020F0502020204030204" pitchFamily="34" charset="0"/>
                <a:cs typeface="Arial" panose="020B0604020202020204" pitchFamily="34" charset="0"/>
              </a:rPr>
              <a:t>Codice non bloccante: </a:t>
            </a:r>
            <a:r>
              <a:rPr lang="it-IT" sz="1600">
                <a:effectLst/>
                <a:latin typeface="Times New Roman" panose="02020603050405020304" pitchFamily="18" charset="0"/>
                <a:ea typeface="Calibri" panose="020F0502020204030204" pitchFamily="34" charset="0"/>
                <a:cs typeface="Arial" panose="020B0604020202020204" pitchFamily="34" charset="0"/>
              </a:rPr>
              <a:t>Uno dei motivi principali per utilizzarlo, poiché </a:t>
            </a:r>
            <a:r>
              <a:rPr lang="it-IT" sz="1600" err="1">
                <a:effectLst/>
                <a:latin typeface="Times New Roman" panose="02020603050405020304" pitchFamily="18" charset="0"/>
                <a:ea typeface="Calibri" panose="020F0502020204030204" pitchFamily="34" charset="0"/>
                <a:cs typeface="Arial" panose="020B0604020202020204" pitchFamily="34" charset="0"/>
              </a:rPr>
              <a:t>NodeJS</a:t>
            </a:r>
            <a:r>
              <a:rPr lang="it-IT" sz="1600">
                <a:effectLst/>
                <a:latin typeface="Times New Roman" panose="02020603050405020304" pitchFamily="18" charset="0"/>
                <a:ea typeface="Calibri" panose="020F0502020204030204" pitchFamily="34" charset="0"/>
                <a:cs typeface="Arial" panose="020B0604020202020204" pitchFamily="34" charset="0"/>
              </a:rPr>
              <a:t> è completamente guidato dagli eventi e la maggior parte del codice viene eseguita in base ai </a:t>
            </a:r>
            <a:r>
              <a:rPr lang="it-IT" sz="1600" err="1">
                <a:effectLst/>
                <a:latin typeface="Times New Roman" panose="02020603050405020304" pitchFamily="18" charset="0"/>
                <a:ea typeface="Calibri" panose="020F0502020204030204" pitchFamily="34" charset="0"/>
                <a:cs typeface="Arial" panose="020B0604020202020204" pitchFamily="34" charset="0"/>
              </a:rPr>
              <a:t>callback</a:t>
            </a:r>
            <a:r>
              <a:rPr lang="it-IT" sz="1600">
                <a:effectLst/>
                <a:latin typeface="Times New Roman" panose="02020603050405020304" pitchFamily="18" charset="0"/>
                <a:ea typeface="Calibri" panose="020F0502020204030204" pitchFamily="34" charset="0"/>
                <a:cs typeface="Arial" panose="020B0604020202020204" pitchFamily="34" charset="0"/>
              </a:rPr>
              <a:t>. Questo approccio permette all’applicazione di non mettersi in pausa ma di diventare disponibile per altre richieste.</a:t>
            </a:r>
            <a:endParaRPr lang="it-IT" sz="1600">
              <a:effectLst/>
              <a:latin typeface="Calibri" panose="020F0502020204030204" pitchFamily="34" charset="0"/>
              <a:ea typeface="Calibri" panose="020F0502020204030204" pitchFamily="34" charset="0"/>
              <a:cs typeface="Arial" panose="020B0604020202020204" pitchFamily="34" charset="0"/>
            </a:endParaRPr>
          </a:p>
          <a:p>
            <a:pPr marL="342900" lvl="0" indent="-342900">
              <a:lnSpc>
                <a:spcPct val="90000"/>
              </a:lnSpc>
              <a:spcAft>
                <a:spcPts val="800"/>
              </a:spcAft>
              <a:buFont typeface="Symbol" panose="05050102010706020507" pitchFamily="18" charset="2"/>
              <a:buChar char=""/>
            </a:pPr>
            <a:r>
              <a:rPr lang="it-IT" sz="1600" b="1">
                <a:effectLst/>
                <a:latin typeface="Times New Roman" panose="02020603050405020304" pitchFamily="18" charset="0"/>
                <a:ea typeface="Calibri" panose="020F0502020204030204" pitchFamily="34" charset="0"/>
                <a:cs typeface="Arial" panose="020B0604020202020204" pitchFamily="34" charset="0"/>
              </a:rPr>
              <a:t>Elaborazione veloce: </a:t>
            </a:r>
            <a:r>
              <a:rPr lang="it-IT" sz="1600" err="1">
                <a:effectLst/>
                <a:latin typeface="Times New Roman" panose="02020603050405020304" pitchFamily="18" charset="0"/>
                <a:ea typeface="Calibri" panose="020F0502020204030204" pitchFamily="34" charset="0"/>
                <a:cs typeface="Arial" panose="020B0604020202020204" pitchFamily="34" charset="0"/>
              </a:rPr>
              <a:t>Node</a:t>
            </a:r>
            <a:r>
              <a:rPr lang="it-IT" sz="1600">
                <a:effectLst/>
                <a:latin typeface="Times New Roman" panose="02020603050405020304" pitchFamily="18" charset="0"/>
                <a:ea typeface="Calibri" panose="020F0502020204030204" pitchFamily="34" charset="0"/>
                <a:cs typeface="Arial" panose="020B0604020202020204" pitchFamily="34" charset="0"/>
              </a:rPr>
              <a:t> utilizza il motore di </a:t>
            </a:r>
            <a:r>
              <a:rPr lang="it-IT" sz="1600" err="1">
                <a:effectLst/>
                <a:latin typeface="Times New Roman" panose="02020603050405020304" pitchFamily="18" charset="0"/>
                <a:ea typeface="Calibri" panose="020F0502020204030204" pitchFamily="34" charset="0"/>
                <a:cs typeface="Arial" panose="020B0604020202020204" pitchFamily="34" charset="0"/>
              </a:rPr>
              <a:t>runtime</a:t>
            </a:r>
            <a:r>
              <a:rPr lang="it-IT" sz="1600">
                <a:effectLst/>
                <a:latin typeface="Times New Roman" panose="02020603050405020304" pitchFamily="18" charset="0"/>
                <a:ea typeface="Calibri" panose="020F0502020204030204" pitchFamily="34" charset="0"/>
                <a:cs typeface="Arial" panose="020B0604020202020204" pitchFamily="34" charset="0"/>
              </a:rPr>
              <a:t> JavaScript V8, con un </a:t>
            </a:r>
            <a:r>
              <a:rPr lang="it-IT" sz="1600" err="1">
                <a:effectLst/>
                <a:latin typeface="Times New Roman" panose="02020603050405020304" pitchFamily="18" charset="0"/>
                <a:ea typeface="Calibri" panose="020F0502020204030204" pitchFamily="34" charset="0"/>
                <a:cs typeface="Arial" panose="020B0604020202020204" pitchFamily="34" charset="0"/>
              </a:rPr>
              <a:t>wrapper</a:t>
            </a:r>
            <a:r>
              <a:rPr lang="it-IT" sz="1600">
                <a:effectLst/>
                <a:latin typeface="Times New Roman" panose="02020603050405020304" pitchFamily="18" charset="0"/>
                <a:ea typeface="Calibri" panose="020F0502020204030204" pitchFamily="34" charset="0"/>
                <a:cs typeface="Arial" panose="020B0604020202020204" pitchFamily="34" charset="0"/>
              </a:rPr>
              <a:t> su questo motore JavaScript che fornisce alcune funzionalità extra per creare web app. Sia il </a:t>
            </a:r>
            <a:r>
              <a:rPr lang="it-IT" sz="1600" err="1">
                <a:effectLst/>
                <a:latin typeface="Times New Roman" panose="02020603050405020304" pitchFamily="18" charset="0"/>
                <a:ea typeface="Calibri" panose="020F0502020204030204" pitchFamily="34" charset="0"/>
                <a:cs typeface="Arial" panose="020B0604020202020204" pitchFamily="34" charset="0"/>
              </a:rPr>
              <a:t>wrapper</a:t>
            </a:r>
            <a:r>
              <a:rPr lang="it-IT" sz="1600">
                <a:effectLst/>
                <a:latin typeface="Times New Roman" panose="02020603050405020304" pitchFamily="18" charset="0"/>
                <a:ea typeface="Calibri" panose="020F0502020204030204" pitchFamily="34" charset="0"/>
                <a:cs typeface="Arial" panose="020B0604020202020204" pitchFamily="34" charset="0"/>
              </a:rPr>
              <a:t> </a:t>
            </a:r>
            <a:r>
              <a:rPr lang="it-IT" sz="1600" err="1">
                <a:effectLst/>
                <a:latin typeface="Times New Roman" panose="02020603050405020304" pitchFamily="18" charset="0"/>
                <a:ea typeface="Calibri" panose="020F0502020204030204" pitchFamily="34" charset="0"/>
                <a:cs typeface="Arial" panose="020B0604020202020204" pitchFamily="34" charset="0"/>
              </a:rPr>
              <a:t>Node</a:t>
            </a:r>
            <a:r>
              <a:rPr lang="it-IT" sz="1600">
                <a:effectLst/>
                <a:latin typeface="Times New Roman" panose="02020603050405020304" pitchFamily="18" charset="0"/>
                <a:ea typeface="Calibri" panose="020F0502020204030204" pitchFamily="34" charset="0"/>
                <a:cs typeface="Arial" panose="020B0604020202020204" pitchFamily="34" charset="0"/>
              </a:rPr>
              <a:t> che il motore JavaScript V8 sono scritti usando il linguaggio C, il che lo rende davvero veloce. È molto più veloce di Ruby, Python o </a:t>
            </a:r>
            <a:r>
              <a:rPr lang="it-IT" sz="1600" err="1">
                <a:effectLst/>
                <a:latin typeface="Times New Roman" panose="02020603050405020304" pitchFamily="18" charset="0"/>
                <a:ea typeface="Calibri" panose="020F0502020204030204" pitchFamily="34" charset="0"/>
                <a:cs typeface="Arial" panose="020B0604020202020204" pitchFamily="34" charset="0"/>
              </a:rPr>
              <a:t>Perl</a:t>
            </a:r>
            <a:r>
              <a:rPr lang="it-IT" sz="1600">
                <a:effectLst/>
                <a:latin typeface="Times New Roman" panose="02020603050405020304" pitchFamily="18" charset="0"/>
                <a:ea typeface="Calibri" panose="020F0502020204030204" pitchFamily="34" charset="0"/>
                <a:cs typeface="Arial" panose="020B0604020202020204" pitchFamily="34" charset="0"/>
              </a:rPr>
              <a:t>.</a:t>
            </a:r>
            <a:endParaRPr lang="it-IT" sz="1600">
              <a:effectLst/>
              <a:latin typeface="Calibri" panose="020F0502020204030204" pitchFamily="34" charset="0"/>
              <a:ea typeface="Calibri" panose="020F0502020204030204" pitchFamily="34" charset="0"/>
              <a:cs typeface="Arial" panose="020B0604020202020204" pitchFamily="34" charset="0"/>
            </a:endParaRPr>
          </a:p>
          <a:p>
            <a:pPr>
              <a:lnSpc>
                <a:spcPct val="90000"/>
              </a:lnSpc>
            </a:pPr>
            <a:endParaRPr lang="it-IT" sz="1600"/>
          </a:p>
        </p:txBody>
      </p:sp>
      <p:pic>
        <p:nvPicPr>
          <p:cNvPr id="4" name="Immagine 3">
            <a:extLst>
              <a:ext uri="{FF2B5EF4-FFF2-40B4-BE49-F238E27FC236}">
                <a16:creationId xmlns:a16="http://schemas.microsoft.com/office/drawing/2014/main" id="{99F2B30A-B3D1-47D9-A2BE-F339134A2B6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bwMode="auto">
          <a:xfrm>
            <a:off x="6791286" y="3526971"/>
            <a:ext cx="4055718" cy="2721427"/>
          </a:xfrm>
          <a:prstGeom prst="rect">
            <a:avLst/>
          </a:prstGeom>
          <a:noFill/>
          <a:effectLst/>
        </p:spPr>
      </p:pic>
    </p:spTree>
    <p:extLst>
      <p:ext uri="{BB962C8B-B14F-4D97-AF65-F5344CB8AC3E}">
        <p14:creationId xmlns:p14="http://schemas.microsoft.com/office/powerpoint/2010/main" val="50871501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CD0789E-F35D-404B-ACD6-4BF283D5A8AF}"/>
              </a:ext>
            </a:extLst>
          </p:cNvPr>
          <p:cNvSpPr>
            <a:spLocks noGrp="1"/>
          </p:cNvSpPr>
          <p:nvPr>
            <p:ph type="title"/>
          </p:nvPr>
        </p:nvSpPr>
        <p:spPr>
          <a:xfrm>
            <a:off x="838200" y="365125"/>
            <a:ext cx="7952874" cy="597401"/>
          </a:xfrm>
        </p:spPr>
        <p:txBody>
          <a:bodyPr>
            <a:normAutofit fontScale="90000"/>
          </a:bodyPr>
          <a:lstStyle/>
          <a:p>
            <a:r>
              <a:rPr lang="it-IT"/>
              <a:t>Vulnerabilità </a:t>
            </a:r>
            <a:r>
              <a:rPr lang="it-IT" err="1"/>
              <a:t>NodeJS</a:t>
            </a:r>
            <a:r>
              <a:rPr lang="it-IT"/>
              <a:t> (1)</a:t>
            </a:r>
          </a:p>
        </p:txBody>
      </p:sp>
      <p:sp>
        <p:nvSpPr>
          <p:cNvPr id="7" name="Rectangle 6">
            <a:extLst>
              <a:ext uri="{FF2B5EF4-FFF2-40B4-BE49-F238E27FC236}">
                <a16:creationId xmlns:a16="http://schemas.microsoft.com/office/drawing/2014/main" id="{47C11FFE-02EA-4C63-9F0A-8534744301FD}"/>
              </a:ext>
            </a:extLst>
          </p:cNvPr>
          <p:cNvSpPr>
            <a:spLocks noChangeArrowheads="1"/>
          </p:cNvSpPr>
          <p:nvPr/>
        </p:nvSpPr>
        <p:spPr bwMode="auto">
          <a:xfrm>
            <a:off x="1548063" y="466975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it-IT"/>
          </a:p>
        </p:txBody>
      </p:sp>
      <p:sp>
        <p:nvSpPr>
          <p:cNvPr id="11" name="CasellaDiTesto 10">
            <a:extLst>
              <a:ext uri="{FF2B5EF4-FFF2-40B4-BE49-F238E27FC236}">
                <a16:creationId xmlns:a16="http://schemas.microsoft.com/office/drawing/2014/main" id="{5242345A-A2F4-4EBF-80A2-A163D871958C}"/>
              </a:ext>
            </a:extLst>
          </p:cNvPr>
          <p:cNvSpPr txBox="1"/>
          <p:nvPr/>
        </p:nvSpPr>
        <p:spPr>
          <a:xfrm>
            <a:off x="531395" y="1056717"/>
            <a:ext cx="11532268" cy="1855893"/>
          </a:xfrm>
          <a:prstGeom prst="rect">
            <a:avLst/>
          </a:prstGeom>
          <a:noFill/>
        </p:spPr>
        <p:txBody>
          <a:bodyPr wrap="square">
            <a:spAutoFit/>
          </a:bodyPr>
          <a:lstStyle/>
          <a:p>
            <a:pPr marL="342900" lvl="0" indent="-342900" algn="just">
              <a:lnSpc>
                <a:spcPct val="107000"/>
              </a:lnSpc>
              <a:buFont typeface="Symbol" panose="05050102010706020507" pitchFamily="18" charset="2"/>
              <a:buChar char=""/>
            </a:pPr>
            <a:r>
              <a:rPr lang="it-IT" sz="1800" b="1">
                <a:effectLst/>
                <a:latin typeface="Times New Roman" panose="02020603050405020304" pitchFamily="18" charset="0"/>
                <a:ea typeface="Calibri" panose="020F0502020204030204" pitchFamily="34" charset="0"/>
                <a:cs typeface="Arial" panose="020B0604020202020204" pitchFamily="34" charset="0"/>
              </a:rPr>
              <a:t>Cross-Site Script </a:t>
            </a:r>
            <a:r>
              <a:rPr lang="it-IT" sz="1800" b="1" err="1">
                <a:effectLst/>
                <a:latin typeface="Times New Roman" panose="02020603050405020304" pitchFamily="18" charset="0"/>
                <a:ea typeface="Calibri" panose="020F0502020204030204" pitchFamily="34" charset="0"/>
                <a:cs typeface="Arial" panose="020B0604020202020204" pitchFamily="34" charset="0"/>
              </a:rPr>
              <a:t>Inclusion</a:t>
            </a:r>
            <a:r>
              <a:rPr lang="it-IT" sz="1800" b="1">
                <a:effectLst/>
                <a:latin typeface="Times New Roman" panose="02020603050405020304" pitchFamily="18" charset="0"/>
                <a:ea typeface="Calibri" panose="020F0502020204030204" pitchFamily="34" charset="0"/>
                <a:cs typeface="Arial" panose="020B0604020202020204" pitchFamily="34" charset="0"/>
              </a:rPr>
              <a:t>: </a:t>
            </a:r>
            <a:r>
              <a:rPr lang="it-IT" sz="1800">
                <a:effectLst/>
                <a:latin typeface="Times New Roman" panose="02020603050405020304" pitchFamily="18" charset="0"/>
                <a:ea typeface="Calibri" panose="020F0502020204030204" pitchFamily="34" charset="0"/>
                <a:cs typeface="Arial" panose="020B0604020202020204" pitchFamily="34" charset="0"/>
              </a:rPr>
              <a:t>Questi attacchi si verificano quando viene inserito del codice malevolo all’interno di quello originale per estrarre informazioni riservate dallo script. La policy della stessa origine (SOP) di solito controlla le origini di accesso ai dati ma non limita il codice JS e il tag HTML può caricare codice JS da qualsiasi origine.. </a:t>
            </a:r>
            <a:r>
              <a:rPr lang="it-IT" sz="1800" b="1">
                <a:effectLst/>
                <a:latin typeface="Times New Roman" panose="02020603050405020304" pitchFamily="18" charset="0"/>
                <a:ea typeface="Calibri" panose="020F0502020204030204" pitchFamily="34" charset="0"/>
                <a:cs typeface="Arial" panose="020B0604020202020204" pitchFamily="34" charset="0"/>
              </a:rPr>
              <a:t>Mitigazione: </a:t>
            </a:r>
            <a:r>
              <a:rPr lang="it-IT" sz="1800">
                <a:effectLst/>
                <a:latin typeface="Times New Roman" panose="02020603050405020304" pitchFamily="18" charset="0"/>
                <a:ea typeface="Calibri" panose="020F0502020204030204" pitchFamily="34" charset="0"/>
                <a:cs typeface="Arial" panose="020B0604020202020204" pitchFamily="34" charset="0"/>
              </a:rPr>
              <a:t>Per evitare attacchi XSSI non si devono interpolare dati sensibili in file JS ma usare JSON URL che sono soggetti alla </a:t>
            </a:r>
            <a:r>
              <a:rPr lang="it-IT" sz="1800" err="1">
                <a:effectLst/>
                <a:latin typeface="Times New Roman" panose="02020603050405020304" pitchFamily="18" charset="0"/>
                <a:ea typeface="Calibri" panose="020F0502020204030204" pitchFamily="34" charset="0"/>
                <a:cs typeface="Arial" panose="020B0604020202020204" pitchFamily="34" charset="0"/>
              </a:rPr>
              <a:t>same-origin</a:t>
            </a:r>
            <a:r>
              <a:rPr lang="it-IT" sz="1800">
                <a:effectLst/>
                <a:latin typeface="Times New Roman" panose="02020603050405020304" pitchFamily="18" charset="0"/>
                <a:ea typeface="Calibri" panose="020F0502020204030204" pitchFamily="34" charset="0"/>
                <a:cs typeface="Arial" panose="020B0604020202020204" pitchFamily="34" charset="0"/>
              </a:rPr>
              <a:t> policy. </a:t>
            </a:r>
            <a:r>
              <a:rPr lang="it-IT" sz="1800" b="1">
                <a:effectLst/>
                <a:latin typeface="Times New Roman" panose="02020603050405020304" pitchFamily="18" charset="0"/>
                <a:ea typeface="Calibri" panose="020F0502020204030204" pitchFamily="34" charset="0"/>
                <a:cs typeface="Arial" panose="020B0604020202020204" pitchFamily="34" charset="0"/>
              </a:rPr>
              <a:t>CW: </a:t>
            </a:r>
            <a:r>
              <a:rPr lang="it-IT" sz="1800">
                <a:effectLst/>
                <a:latin typeface="Times New Roman" panose="02020603050405020304" pitchFamily="18" charset="0"/>
                <a:ea typeface="Calibri" panose="020F0502020204030204" pitchFamily="34" charset="0"/>
                <a:cs typeface="Arial" panose="020B0604020202020204" pitchFamily="34" charset="0"/>
              </a:rPr>
              <a:t>CWE-200.</a:t>
            </a:r>
            <a:endParaRPr lang="it-IT" sz="1800">
              <a:effectLst/>
              <a:latin typeface="Calibri" panose="020F0502020204030204" pitchFamily="34" charset="0"/>
              <a:ea typeface="Calibri" panose="020F0502020204030204" pitchFamily="34" charset="0"/>
              <a:cs typeface="Arial" panose="020B0604020202020204" pitchFamily="34" charset="0"/>
            </a:endParaRPr>
          </a:p>
          <a:p>
            <a:pPr marL="457200" algn="just">
              <a:lnSpc>
                <a:spcPct val="107000"/>
              </a:lnSpc>
              <a:spcAft>
                <a:spcPts val="800"/>
              </a:spcAft>
            </a:pPr>
            <a:r>
              <a:rPr lang="it-IT" sz="1800" b="1">
                <a:effectLst/>
                <a:latin typeface="Times New Roman" panose="02020603050405020304" pitchFamily="18" charset="0"/>
                <a:ea typeface="Calibri" panose="020F0502020204030204" pitchFamily="34" charset="0"/>
                <a:cs typeface="Arial" panose="020B0604020202020204" pitchFamily="34" charset="0"/>
              </a:rPr>
              <a:t>Esempio di codice vulnerabile:</a:t>
            </a:r>
            <a:endParaRPr lang="it-IT" sz="1800">
              <a:effectLst/>
              <a:latin typeface="Calibri" panose="020F0502020204030204" pitchFamily="34" charset="0"/>
              <a:ea typeface="Calibri" panose="020F0502020204030204" pitchFamily="34" charset="0"/>
              <a:cs typeface="Arial" panose="020B0604020202020204" pitchFamily="34" charset="0"/>
            </a:endParaRPr>
          </a:p>
        </p:txBody>
      </p:sp>
      <p:pic>
        <p:nvPicPr>
          <p:cNvPr id="12" name="Immagine 11">
            <a:extLst>
              <a:ext uri="{FF2B5EF4-FFF2-40B4-BE49-F238E27FC236}">
                <a16:creationId xmlns:a16="http://schemas.microsoft.com/office/drawing/2014/main" id="{FDD70B19-2B53-4A6E-9707-72C938B27E2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192754" y="2563144"/>
            <a:ext cx="5667375" cy="313055"/>
          </a:xfrm>
          <a:prstGeom prst="rect">
            <a:avLst/>
          </a:prstGeom>
          <a:noFill/>
        </p:spPr>
      </p:pic>
      <p:sp>
        <p:nvSpPr>
          <p:cNvPr id="14" name="CasellaDiTesto 13">
            <a:extLst>
              <a:ext uri="{FF2B5EF4-FFF2-40B4-BE49-F238E27FC236}">
                <a16:creationId xmlns:a16="http://schemas.microsoft.com/office/drawing/2014/main" id="{CEDD9182-3B3C-4DB9-8171-32ECCF60B682}"/>
              </a:ext>
            </a:extLst>
          </p:cNvPr>
          <p:cNvSpPr txBox="1"/>
          <p:nvPr/>
        </p:nvSpPr>
        <p:spPr>
          <a:xfrm>
            <a:off x="531395" y="3787454"/>
            <a:ext cx="11532267" cy="1263166"/>
          </a:xfrm>
          <a:prstGeom prst="rect">
            <a:avLst/>
          </a:prstGeom>
          <a:noFill/>
        </p:spPr>
        <p:txBody>
          <a:bodyPr wrap="square">
            <a:spAutoFit/>
          </a:bodyPr>
          <a:lstStyle/>
          <a:p>
            <a:pPr marL="342900" lvl="0" indent="-342900" algn="just">
              <a:lnSpc>
                <a:spcPct val="107000"/>
              </a:lnSpc>
              <a:buFont typeface="Symbol" panose="05050102010706020507" pitchFamily="18" charset="2"/>
              <a:buChar char=""/>
            </a:pPr>
            <a:r>
              <a:rPr lang="it-IT" sz="1800" b="1">
                <a:effectLst/>
                <a:latin typeface="Times New Roman" panose="02020603050405020304" pitchFamily="18" charset="0"/>
                <a:ea typeface="Calibri" panose="020F0502020204030204" pitchFamily="34" charset="0"/>
                <a:cs typeface="Arial" panose="020B0604020202020204" pitchFamily="34" charset="0"/>
              </a:rPr>
              <a:t>Remote Code </a:t>
            </a:r>
            <a:r>
              <a:rPr lang="it-IT" sz="1800" b="1" err="1">
                <a:effectLst/>
                <a:latin typeface="Times New Roman" panose="02020603050405020304" pitchFamily="18" charset="0"/>
                <a:ea typeface="Calibri" panose="020F0502020204030204" pitchFamily="34" charset="0"/>
                <a:cs typeface="Arial" panose="020B0604020202020204" pitchFamily="34" charset="0"/>
              </a:rPr>
              <a:t>Execution</a:t>
            </a:r>
            <a:r>
              <a:rPr lang="it-IT" sz="1800" b="1">
                <a:effectLst/>
                <a:latin typeface="Times New Roman" panose="02020603050405020304" pitchFamily="18" charset="0"/>
                <a:ea typeface="Calibri" panose="020F0502020204030204" pitchFamily="34" charset="0"/>
                <a:cs typeface="Arial" panose="020B0604020202020204" pitchFamily="34" charset="0"/>
              </a:rPr>
              <a:t>: </a:t>
            </a:r>
            <a:r>
              <a:rPr lang="it-IT" sz="1800">
                <a:effectLst/>
                <a:latin typeface="Times New Roman" panose="02020603050405020304" pitchFamily="18" charset="0"/>
                <a:ea typeface="Calibri" panose="020F0502020204030204" pitchFamily="34" charset="0"/>
                <a:cs typeface="Arial" panose="020B0604020202020204" pitchFamily="34" charset="0"/>
              </a:rPr>
              <a:t>L'attaccante sarà in grado di eseguire codice </a:t>
            </a:r>
            <a:r>
              <a:rPr lang="it-IT" sz="1800" err="1">
                <a:effectLst/>
                <a:latin typeface="Times New Roman" panose="02020603050405020304" pitchFamily="18" charset="0"/>
                <a:ea typeface="Calibri" panose="020F0502020204030204" pitchFamily="34" charset="0"/>
                <a:cs typeface="Arial" panose="020B0604020202020204" pitchFamily="34" charset="0"/>
              </a:rPr>
              <a:t>Javascript</a:t>
            </a:r>
            <a:r>
              <a:rPr lang="it-IT" sz="1800">
                <a:effectLst/>
                <a:latin typeface="Times New Roman" panose="02020603050405020304" pitchFamily="18" charset="0"/>
                <a:ea typeface="Calibri" panose="020F0502020204030204" pitchFamily="34" charset="0"/>
                <a:cs typeface="Arial" panose="020B0604020202020204" pitchFamily="34" charset="0"/>
              </a:rPr>
              <a:t> arbitrario tramite l'applicazione. </a:t>
            </a:r>
            <a:r>
              <a:rPr lang="it-IT" sz="1800" b="1">
                <a:effectLst/>
                <a:latin typeface="Times New Roman" panose="02020603050405020304" pitchFamily="18" charset="0"/>
                <a:ea typeface="Calibri" panose="020F0502020204030204" pitchFamily="34" charset="0"/>
                <a:cs typeface="Arial" panose="020B0604020202020204" pitchFamily="34" charset="0"/>
              </a:rPr>
              <a:t>Mitigazione: </a:t>
            </a:r>
            <a:r>
              <a:rPr lang="it-IT" sz="1800">
                <a:effectLst/>
                <a:latin typeface="Times New Roman" panose="02020603050405020304" pitchFamily="18" charset="0"/>
                <a:ea typeface="Calibri" panose="020F0502020204030204" pitchFamily="34" charset="0"/>
                <a:cs typeface="Arial" panose="020B0604020202020204" pitchFamily="34" charset="0"/>
              </a:rPr>
              <a:t>(i) Non utilizzare la funzione “</a:t>
            </a:r>
            <a:r>
              <a:rPr lang="it-IT" sz="1800" err="1">
                <a:effectLst/>
                <a:latin typeface="Times New Roman" panose="02020603050405020304" pitchFamily="18" charset="0"/>
                <a:ea typeface="Calibri" panose="020F0502020204030204" pitchFamily="34" charset="0"/>
                <a:cs typeface="Arial" panose="020B0604020202020204" pitchFamily="34" charset="0"/>
              </a:rPr>
              <a:t>eval</a:t>
            </a:r>
            <a:r>
              <a:rPr lang="it-IT" sz="1800">
                <a:effectLst/>
                <a:latin typeface="Times New Roman" panose="02020603050405020304" pitchFamily="18" charset="0"/>
                <a:ea typeface="Calibri" panose="020F0502020204030204" pitchFamily="34" charset="0"/>
                <a:cs typeface="Arial" panose="020B0604020202020204" pitchFamily="34" charset="0"/>
              </a:rPr>
              <a:t>(...)” nel codice. Controllare il codice con un </a:t>
            </a:r>
            <a:r>
              <a:rPr lang="it-IT" sz="1800" err="1">
                <a:effectLst/>
                <a:latin typeface="Times New Roman" panose="02020603050405020304" pitchFamily="18" charset="0"/>
                <a:ea typeface="Calibri" panose="020F0502020204030204" pitchFamily="34" charset="0"/>
                <a:cs typeface="Arial" panose="020B0604020202020204" pitchFamily="34" charset="0"/>
              </a:rPr>
              <a:t>linter</a:t>
            </a:r>
            <a:r>
              <a:rPr lang="it-IT" sz="1800">
                <a:effectLst/>
                <a:latin typeface="Times New Roman" panose="02020603050405020304" pitchFamily="18" charset="0"/>
                <a:ea typeface="Calibri" panose="020F0502020204030204" pitchFamily="34" charset="0"/>
                <a:cs typeface="Arial" panose="020B0604020202020204" pitchFamily="34" charset="0"/>
              </a:rPr>
              <a:t> come parte del processo di compilazione.</a:t>
            </a:r>
            <a:r>
              <a:rPr lang="it-IT" sz="1800" b="1">
                <a:effectLst/>
                <a:latin typeface="Times New Roman" panose="02020603050405020304" pitchFamily="18" charset="0"/>
                <a:ea typeface="Calibri" panose="020F0502020204030204" pitchFamily="34" charset="0"/>
                <a:cs typeface="Arial" panose="020B0604020202020204" pitchFamily="34" charset="0"/>
              </a:rPr>
              <a:t> CW: </a:t>
            </a:r>
            <a:r>
              <a:rPr lang="it-IT" sz="1800">
                <a:effectLst/>
                <a:latin typeface="Times New Roman" panose="02020603050405020304" pitchFamily="18" charset="0"/>
                <a:ea typeface="Calibri" panose="020F0502020204030204" pitchFamily="34" charset="0"/>
                <a:cs typeface="Arial" panose="020B0604020202020204" pitchFamily="34" charset="0"/>
              </a:rPr>
              <a:t>CWE-94. </a:t>
            </a:r>
            <a:endParaRPr lang="it-IT" sz="1800">
              <a:effectLst/>
              <a:latin typeface="Calibri" panose="020F0502020204030204" pitchFamily="34" charset="0"/>
              <a:ea typeface="Calibri" panose="020F0502020204030204" pitchFamily="34" charset="0"/>
              <a:cs typeface="Arial" panose="020B0604020202020204" pitchFamily="34" charset="0"/>
            </a:endParaRPr>
          </a:p>
          <a:p>
            <a:pPr marL="457200" algn="just">
              <a:lnSpc>
                <a:spcPct val="107000"/>
              </a:lnSpc>
              <a:spcAft>
                <a:spcPts val="800"/>
              </a:spcAft>
            </a:pPr>
            <a:r>
              <a:rPr lang="it-IT" sz="1800" b="1">
                <a:effectLst/>
                <a:latin typeface="Times New Roman" panose="02020603050405020304" pitchFamily="18" charset="0"/>
                <a:ea typeface="Calibri" panose="020F0502020204030204" pitchFamily="34" charset="0"/>
                <a:cs typeface="Arial" panose="020B0604020202020204" pitchFamily="34" charset="0"/>
              </a:rPr>
              <a:t>Esempio codice vulnerabile: </a:t>
            </a:r>
            <a:endParaRPr lang="it-IT" sz="1800">
              <a:effectLst/>
              <a:latin typeface="Calibri" panose="020F0502020204030204" pitchFamily="34" charset="0"/>
              <a:ea typeface="Calibri" panose="020F0502020204030204" pitchFamily="34" charset="0"/>
              <a:cs typeface="Arial" panose="020B0604020202020204" pitchFamily="34" charset="0"/>
            </a:endParaRPr>
          </a:p>
        </p:txBody>
      </p:sp>
      <p:pic>
        <p:nvPicPr>
          <p:cNvPr id="15" name="Immagine 14">
            <a:extLst>
              <a:ext uri="{FF2B5EF4-FFF2-40B4-BE49-F238E27FC236}">
                <a16:creationId xmlns:a16="http://schemas.microsoft.com/office/drawing/2014/main" id="{4C9D89A4-FDAF-4381-AF35-100969C00543}"/>
              </a:ext>
            </a:extLst>
          </p:cNvPr>
          <p:cNvPicPr>
            <a:picLocks noChangeAspect="1"/>
          </p:cNvPicPr>
          <p:nvPr/>
        </p:nvPicPr>
        <p:blipFill>
          <a:blip r:embed="rId3"/>
          <a:stretch>
            <a:fillRect/>
          </a:stretch>
        </p:blipFill>
        <p:spPr>
          <a:xfrm>
            <a:off x="3966376" y="4698263"/>
            <a:ext cx="6120130" cy="323850"/>
          </a:xfrm>
          <a:prstGeom prst="rect">
            <a:avLst/>
          </a:prstGeom>
        </p:spPr>
      </p:pic>
    </p:spTree>
    <p:extLst>
      <p:ext uri="{BB962C8B-B14F-4D97-AF65-F5344CB8AC3E}">
        <p14:creationId xmlns:p14="http://schemas.microsoft.com/office/powerpoint/2010/main" val="2055231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DAF1FFB-CA99-4409-8DF7-8A766086E7C8}"/>
              </a:ext>
            </a:extLst>
          </p:cNvPr>
          <p:cNvSpPr>
            <a:spLocks noGrp="1"/>
          </p:cNvSpPr>
          <p:nvPr>
            <p:ph type="title"/>
          </p:nvPr>
        </p:nvSpPr>
        <p:spPr>
          <a:xfrm>
            <a:off x="2802476" y="363119"/>
            <a:ext cx="5495090" cy="565317"/>
          </a:xfrm>
        </p:spPr>
        <p:txBody>
          <a:bodyPr>
            <a:normAutofit fontScale="90000"/>
          </a:bodyPr>
          <a:lstStyle/>
          <a:p>
            <a:r>
              <a:rPr lang="it-IT"/>
              <a:t>Sicurezza Amazon EC2</a:t>
            </a:r>
          </a:p>
        </p:txBody>
      </p:sp>
      <p:pic>
        <p:nvPicPr>
          <p:cNvPr id="4" name="Segnaposto contenuto 3">
            <a:extLst>
              <a:ext uri="{FF2B5EF4-FFF2-40B4-BE49-F238E27FC236}">
                <a16:creationId xmlns:a16="http://schemas.microsoft.com/office/drawing/2014/main" id="{94F2AB9D-7B7E-42A8-8242-DA4E5790D58F}"/>
              </a:ext>
            </a:extLst>
          </p:cNvPr>
          <p:cNvPicPr>
            <a:picLocks noGrp="1" noChangeAspect="1"/>
          </p:cNvPicPr>
          <p:nvPr>
            <p:ph idx="1"/>
          </p:nvPr>
        </p:nvPicPr>
        <p:blipFill>
          <a:blip r:embed="rId2"/>
          <a:stretch>
            <a:fillRect/>
          </a:stretch>
        </p:blipFill>
        <p:spPr>
          <a:xfrm>
            <a:off x="673342" y="1266205"/>
            <a:ext cx="9753357" cy="5342976"/>
          </a:xfrm>
          <a:prstGeom prst="rect">
            <a:avLst/>
          </a:prstGeom>
        </p:spPr>
      </p:pic>
    </p:spTree>
    <p:extLst>
      <p:ext uri="{BB962C8B-B14F-4D97-AF65-F5344CB8AC3E}">
        <p14:creationId xmlns:p14="http://schemas.microsoft.com/office/powerpoint/2010/main" val="335216058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3930F3E-24AC-48C6-BEA2-C492F7B568E6}"/>
              </a:ext>
            </a:extLst>
          </p:cNvPr>
          <p:cNvSpPr>
            <a:spLocks noGrp="1"/>
          </p:cNvSpPr>
          <p:nvPr>
            <p:ph type="title"/>
          </p:nvPr>
        </p:nvSpPr>
        <p:spPr>
          <a:xfrm>
            <a:off x="838200" y="365125"/>
            <a:ext cx="7904747" cy="533233"/>
          </a:xfrm>
        </p:spPr>
        <p:txBody>
          <a:bodyPr>
            <a:normAutofit fontScale="90000"/>
          </a:bodyPr>
          <a:lstStyle/>
          <a:p>
            <a:r>
              <a:rPr lang="it-IT"/>
              <a:t>Vulnerabilità </a:t>
            </a:r>
            <a:r>
              <a:rPr lang="it-IT" err="1"/>
              <a:t>NodeJS</a:t>
            </a:r>
            <a:r>
              <a:rPr lang="it-IT"/>
              <a:t> (2)</a:t>
            </a:r>
          </a:p>
        </p:txBody>
      </p:sp>
      <p:sp>
        <p:nvSpPr>
          <p:cNvPr id="3" name="Segnaposto contenuto 2">
            <a:extLst>
              <a:ext uri="{FF2B5EF4-FFF2-40B4-BE49-F238E27FC236}">
                <a16:creationId xmlns:a16="http://schemas.microsoft.com/office/drawing/2014/main" id="{DF1340BD-325E-4262-88CD-37E9672B62C8}"/>
              </a:ext>
            </a:extLst>
          </p:cNvPr>
          <p:cNvSpPr>
            <a:spLocks noGrp="1"/>
          </p:cNvSpPr>
          <p:nvPr>
            <p:ph idx="1"/>
          </p:nvPr>
        </p:nvSpPr>
        <p:spPr>
          <a:xfrm>
            <a:off x="641684" y="1161641"/>
            <a:ext cx="10663989" cy="2551071"/>
          </a:xfrm>
        </p:spPr>
        <p:txBody>
          <a:bodyPr/>
          <a:lstStyle/>
          <a:p>
            <a:pPr marL="342900" lvl="0" indent="-342900" algn="just">
              <a:lnSpc>
                <a:spcPct val="107000"/>
              </a:lnSpc>
              <a:buFont typeface="Symbol" panose="05050102010706020507" pitchFamily="18" charset="2"/>
              <a:buChar char=""/>
            </a:pPr>
            <a:r>
              <a:rPr lang="it-IT" sz="1800" b="1">
                <a:effectLst/>
                <a:latin typeface="Times New Roman" panose="02020603050405020304" pitchFamily="18" charset="0"/>
                <a:ea typeface="Calibri" panose="020F0502020204030204" pitchFamily="34" charset="0"/>
                <a:cs typeface="Arial" panose="020B0604020202020204" pitchFamily="34" charset="0"/>
              </a:rPr>
              <a:t>Fughe di dati sensibili: </a:t>
            </a:r>
            <a:r>
              <a:rPr lang="it-IT" sz="1800">
                <a:effectLst/>
                <a:latin typeface="Times New Roman" panose="02020603050405020304" pitchFamily="18" charset="0"/>
                <a:ea typeface="Calibri" panose="020F0502020204030204" pitchFamily="34" charset="0"/>
                <a:cs typeface="Arial" panose="020B0604020202020204" pitchFamily="34" charset="0"/>
              </a:rPr>
              <a:t>La perdita di dati sensibili si verifica quando un'applicazione non riesce a proteggere adeguatamente le informazioni riservate, consentendo agli utenti di accedere a informazioni che non dovrebbero avere a loro </a:t>
            </a:r>
            <a:r>
              <a:rPr lang="it-IT" sz="1800" err="1">
                <a:effectLst/>
                <a:latin typeface="Times New Roman" panose="02020603050405020304" pitchFamily="18" charset="0"/>
                <a:ea typeface="Calibri" panose="020F0502020204030204" pitchFamily="34" charset="0"/>
                <a:cs typeface="Arial" panose="020B0604020202020204" pitchFamily="34" charset="0"/>
              </a:rPr>
              <a:t>disposizione.</a:t>
            </a:r>
            <a:r>
              <a:rPr lang="it-IT" sz="1800" b="1" err="1">
                <a:effectLst/>
                <a:latin typeface="Times New Roman" panose="02020603050405020304" pitchFamily="18" charset="0"/>
                <a:ea typeface="Calibri" panose="020F0502020204030204" pitchFamily="34" charset="0"/>
                <a:cs typeface="Arial" panose="020B0604020202020204" pitchFamily="34" charset="0"/>
              </a:rPr>
              <a:t>CW</a:t>
            </a:r>
            <a:r>
              <a:rPr lang="it-IT" sz="1800" b="1">
                <a:effectLst/>
                <a:latin typeface="Times New Roman" panose="02020603050405020304" pitchFamily="18" charset="0"/>
                <a:ea typeface="Calibri" panose="020F0502020204030204" pitchFamily="34" charset="0"/>
                <a:cs typeface="Arial" panose="020B0604020202020204" pitchFamily="34" charset="0"/>
              </a:rPr>
              <a:t>: </a:t>
            </a:r>
            <a:r>
              <a:rPr lang="it-IT" sz="1800">
                <a:effectLst/>
                <a:latin typeface="Times New Roman" panose="02020603050405020304" pitchFamily="18" charset="0"/>
                <a:ea typeface="Calibri" panose="020F0502020204030204" pitchFamily="34" charset="0"/>
                <a:cs typeface="Arial" panose="020B0604020202020204" pitchFamily="34" charset="0"/>
              </a:rPr>
              <a:t>CWE-200. </a:t>
            </a:r>
            <a:r>
              <a:rPr lang="it-IT" sz="1800" b="1">
                <a:effectLst/>
                <a:latin typeface="Times New Roman" panose="02020603050405020304" pitchFamily="18" charset="0"/>
                <a:ea typeface="Calibri" panose="020F0502020204030204" pitchFamily="34" charset="0"/>
                <a:cs typeface="Arial" panose="020B0604020202020204" pitchFamily="34" charset="0"/>
              </a:rPr>
              <a:t>Esempi di prevenzione per la perdita di dati in </a:t>
            </a:r>
            <a:r>
              <a:rPr lang="it-IT" sz="1800" b="1" err="1">
                <a:effectLst/>
                <a:latin typeface="Times New Roman" panose="02020603050405020304" pitchFamily="18" charset="0"/>
                <a:ea typeface="Calibri" panose="020F0502020204030204" pitchFamily="34" charset="0"/>
                <a:cs typeface="Arial" panose="020B0604020202020204" pitchFamily="34" charset="0"/>
              </a:rPr>
              <a:t>NodeJS</a:t>
            </a:r>
            <a:r>
              <a:rPr lang="it-IT" sz="1800" b="1">
                <a:effectLst/>
                <a:latin typeface="Times New Roman" panose="02020603050405020304" pitchFamily="18" charset="0"/>
                <a:ea typeface="Calibri" panose="020F0502020204030204" pitchFamily="34" charset="0"/>
                <a:cs typeface="Arial" panose="020B0604020202020204" pitchFamily="34" charset="0"/>
              </a:rPr>
              <a:t>:</a:t>
            </a:r>
            <a:endParaRPr lang="it-IT" sz="1800">
              <a:effectLst/>
              <a:latin typeface="Calibri" panose="020F0502020204030204" pitchFamily="34" charset="0"/>
              <a:ea typeface="Calibri" panose="020F0502020204030204" pitchFamily="34" charset="0"/>
              <a:cs typeface="Arial" panose="020B0604020202020204" pitchFamily="34" charset="0"/>
            </a:endParaRPr>
          </a:p>
          <a:p>
            <a:endParaRPr lang="it-IT"/>
          </a:p>
        </p:txBody>
      </p:sp>
      <p:pic>
        <p:nvPicPr>
          <p:cNvPr id="4" name="Immagine 3">
            <a:extLst>
              <a:ext uri="{FF2B5EF4-FFF2-40B4-BE49-F238E27FC236}">
                <a16:creationId xmlns:a16="http://schemas.microsoft.com/office/drawing/2014/main" id="{BFC41AA3-5091-4E53-8379-F5E0F04A662B}"/>
              </a:ext>
            </a:extLst>
          </p:cNvPr>
          <p:cNvPicPr>
            <a:picLocks noChangeAspect="1"/>
          </p:cNvPicPr>
          <p:nvPr/>
        </p:nvPicPr>
        <p:blipFill>
          <a:blip r:embed="rId2"/>
          <a:stretch>
            <a:fillRect/>
          </a:stretch>
        </p:blipFill>
        <p:spPr>
          <a:xfrm>
            <a:off x="605522" y="2673694"/>
            <a:ext cx="5943600" cy="1690370"/>
          </a:xfrm>
          <a:prstGeom prst="rect">
            <a:avLst/>
          </a:prstGeom>
        </p:spPr>
      </p:pic>
      <p:pic>
        <p:nvPicPr>
          <p:cNvPr id="5" name="Immagine 4">
            <a:extLst>
              <a:ext uri="{FF2B5EF4-FFF2-40B4-BE49-F238E27FC236}">
                <a16:creationId xmlns:a16="http://schemas.microsoft.com/office/drawing/2014/main" id="{493130B9-9267-44C7-9481-B1D991534457}"/>
              </a:ext>
            </a:extLst>
          </p:cNvPr>
          <p:cNvPicPr>
            <a:picLocks noChangeAspect="1"/>
          </p:cNvPicPr>
          <p:nvPr/>
        </p:nvPicPr>
        <p:blipFill>
          <a:blip r:embed="rId3"/>
          <a:stretch>
            <a:fillRect/>
          </a:stretch>
        </p:blipFill>
        <p:spPr>
          <a:xfrm>
            <a:off x="6585284" y="2583815"/>
            <a:ext cx="5001194" cy="1870129"/>
          </a:xfrm>
          <a:prstGeom prst="rect">
            <a:avLst/>
          </a:prstGeom>
        </p:spPr>
      </p:pic>
      <p:pic>
        <p:nvPicPr>
          <p:cNvPr id="6" name="Immagine 5">
            <a:extLst>
              <a:ext uri="{FF2B5EF4-FFF2-40B4-BE49-F238E27FC236}">
                <a16:creationId xmlns:a16="http://schemas.microsoft.com/office/drawing/2014/main" id="{58A80C59-438D-4D19-871B-0BB89273CE9F}"/>
              </a:ext>
            </a:extLst>
          </p:cNvPr>
          <p:cNvPicPr>
            <a:picLocks noChangeAspect="1"/>
          </p:cNvPicPr>
          <p:nvPr/>
        </p:nvPicPr>
        <p:blipFill>
          <a:blip r:embed="rId4"/>
          <a:stretch>
            <a:fillRect/>
          </a:stretch>
        </p:blipFill>
        <p:spPr>
          <a:xfrm>
            <a:off x="605522" y="4807719"/>
            <a:ext cx="6120130" cy="194310"/>
          </a:xfrm>
          <a:prstGeom prst="rect">
            <a:avLst/>
          </a:prstGeom>
        </p:spPr>
      </p:pic>
      <p:pic>
        <p:nvPicPr>
          <p:cNvPr id="7" name="Immagine 6">
            <a:extLst>
              <a:ext uri="{FF2B5EF4-FFF2-40B4-BE49-F238E27FC236}">
                <a16:creationId xmlns:a16="http://schemas.microsoft.com/office/drawing/2014/main" id="{9F6229A9-D1E7-4B3F-A2AE-BC884C9D929F}"/>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7170820" y="4500460"/>
            <a:ext cx="3820001" cy="2260465"/>
          </a:xfrm>
          <a:prstGeom prst="rect">
            <a:avLst/>
          </a:prstGeom>
          <a:noFill/>
        </p:spPr>
      </p:pic>
    </p:spTree>
    <p:extLst>
      <p:ext uri="{BB962C8B-B14F-4D97-AF65-F5344CB8AC3E}">
        <p14:creationId xmlns:p14="http://schemas.microsoft.com/office/powerpoint/2010/main" val="418388904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9927635-B87B-4B88-A5DC-72AEE44520DD}"/>
              </a:ext>
            </a:extLst>
          </p:cNvPr>
          <p:cNvSpPr>
            <a:spLocks noGrp="1"/>
          </p:cNvSpPr>
          <p:nvPr>
            <p:ph type="title"/>
          </p:nvPr>
        </p:nvSpPr>
        <p:spPr>
          <a:xfrm>
            <a:off x="838199" y="365125"/>
            <a:ext cx="7055069" cy="581359"/>
          </a:xfrm>
        </p:spPr>
        <p:txBody>
          <a:bodyPr>
            <a:normAutofit fontScale="90000"/>
          </a:bodyPr>
          <a:lstStyle/>
          <a:p>
            <a:r>
              <a:rPr lang="it-IT"/>
              <a:t>Vulnerabilità </a:t>
            </a:r>
            <a:r>
              <a:rPr lang="it-IT" err="1"/>
              <a:t>NodeJS</a:t>
            </a:r>
            <a:r>
              <a:rPr lang="it-IT"/>
              <a:t> (3)</a:t>
            </a:r>
          </a:p>
        </p:txBody>
      </p:sp>
      <p:sp>
        <p:nvSpPr>
          <p:cNvPr id="3" name="Segnaposto contenuto 2">
            <a:extLst>
              <a:ext uri="{FF2B5EF4-FFF2-40B4-BE49-F238E27FC236}">
                <a16:creationId xmlns:a16="http://schemas.microsoft.com/office/drawing/2014/main" id="{06ACA69E-B9F4-4A12-9E7B-5E55153561F7}"/>
              </a:ext>
            </a:extLst>
          </p:cNvPr>
          <p:cNvSpPr>
            <a:spLocks noGrp="1"/>
          </p:cNvSpPr>
          <p:nvPr>
            <p:ph idx="1"/>
          </p:nvPr>
        </p:nvSpPr>
        <p:spPr>
          <a:xfrm>
            <a:off x="838200" y="1253331"/>
            <a:ext cx="10515600" cy="4351338"/>
          </a:xfrm>
        </p:spPr>
        <p:txBody>
          <a:bodyPr>
            <a:normAutofit fontScale="92500" lnSpcReduction="20000"/>
          </a:bodyPr>
          <a:lstStyle/>
          <a:p>
            <a:pPr marL="342900" lvl="0" indent="-342900" algn="just">
              <a:lnSpc>
                <a:spcPct val="107000"/>
              </a:lnSpc>
              <a:buFont typeface="Symbol" panose="05050102010706020507" pitchFamily="18" charset="2"/>
              <a:buChar char=""/>
            </a:pPr>
            <a:r>
              <a:rPr lang="it-IT" sz="1800" b="1">
                <a:effectLst/>
                <a:latin typeface="Times New Roman" panose="02020603050405020304" pitchFamily="18" charset="0"/>
                <a:ea typeface="Calibri" panose="020F0502020204030204" pitchFamily="34" charset="0"/>
                <a:cs typeface="Arial" panose="020B0604020202020204" pitchFamily="34" charset="0"/>
              </a:rPr>
              <a:t>Bypass di autenticazione.</a:t>
            </a:r>
            <a:endParaRPr lang="it-IT" sz="180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just">
              <a:lnSpc>
                <a:spcPct val="107000"/>
              </a:lnSpc>
              <a:buFont typeface="Symbol" panose="05050102010706020507" pitchFamily="18" charset="2"/>
              <a:buChar char=""/>
            </a:pPr>
            <a:r>
              <a:rPr lang="it-IT" sz="1800" b="1">
                <a:effectLst/>
                <a:latin typeface="Times New Roman" panose="02020603050405020304" pitchFamily="18" charset="0"/>
                <a:ea typeface="Calibri" panose="020F0502020204030204" pitchFamily="34" charset="0"/>
                <a:cs typeface="Arial" panose="020B0604020202020204" pitchFamily="34" charset="0"/>
              </a:rPr>
              <a:t>Controllo degli accessi improprio</a:t>
            </a:r>
            <a:r>
              <a:rPr lang="it-IT" sz="1800">
                <a:effectLst/>
                <a:latin typeface="Times New Roman" panose="02020603050405020304" pitchFamily="18" charset="0"/>
                <a:ea typeface="Calibri" panose="020F0502020204030204" pitchFamily="34" charset="0"/>
                <a:cs typeface="Arial" panose="020B0604020202020204" pitchFamily="34" charset="0"/>
              </a:rPr>
              <a:t>: Il controllo dell'accesso improprio si verifica ogni volta che il controllo dell'accesso in un'applicazione viene implementato in modo improprio e può essere aggirato da un utente malintenzionato. Tuttavia, il controllo dell'accesso comprende più dell'autenticazione. Mentre l'autenticazione chiede a un utente di provare la propria identità: "Chi sei?", l'autorizzazione chiede all'applicazione "Cosa può fare questo utente?". L'autenticazione e l'autorizzazione corrette insieme garantiscono che gli utenti non possano accedere a funzionalità al di fuori delle loro autorizzazioni. </a:t>
            </a:r>
            <a:r>
              <a:rPr lang="it-IT" sz="1800" b="1">
                <a:effectLst/>
                <a:latin typeface="Times New Roman" panose="02020603050405020304" pitchFamily="18" charset="0"/>
                <a:ea typeface="Calibri" panose="020F0502020204030204" pitchFamily="34" charset="0"/>
                <a:cs typeface="Arial" panose="020B0604020202020204" pitchFamily="34" charset="0"/>
              </a:rPr>
              <a:t>CW: </a:t>
            </a:r>
            <a:r>
              <a:rPr lang="it-IT" sz="1800">
                <a:effectLst/>
                <a:latin typeface="Times New Roman" panose="02020603050405020304" pitchFamily="18" charset="0"/>
                <a:ea typeface="Calibri" panose="020F0502020204030204" pitchFamily="34" charset="0"/>
                <a:cs typeface="Arial" panose="020B0604020202020204" pitchFamily="34" charset="0"/>
              </a:rPr>
              <a:t>CWE-284.</a:t>
            </a:r>
            <a:endParaRPr lang="it-IT" sz="180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just">
              <a:lnSpc>
                <a:spcPct val="107000"/>
              </a:lnSpc>
              <a:buFont typeface="Symbol" panose="05050102010706020507" pitchFamily="18" charset="2"/>
              <a:buChar char=""/>
            </a:pPr>
            <a:r>
              <a:rPr lang="it-IT" sz="1800" b="1">
                <a:effectLst/>
                <a:latin typeface="Times New Roman" panose="02020603050405020304" pitchFamily="18" charset="0"/>
                <a:ea typeface="Calibri" panose="020F0502020204030204" pitchFamily="34" charset="0"/>
                <a:cs typeface="Arial" panose="020B0604020202020204" pitchFamily="34" charset="0"/>
              </a:rPr>
              <a:t>Directory </a:t>
            </a:r>
            <a:r>
              <a:rPr lang="it-IT" sz="1800" b="1" err="1">
                <a:effectLst/>
                <a:latin typeface="Times New Roman" panose="02020603050405020304" pitchFamily="18" charset="0"/>
                <a:ea typeface="Calibri" panose="020F0502020204030204" pitchFamily="34" charset="0"/>
                <a:cs typeface="Arial" panose="020B0604020202020204" pitchFamily="34" charset="0"/>
              </a:rPr>
              <a:t>Traversal</a:t>
            </a:r>
            <a:r>
              <a:rPr lang="it-IT" sz="1800">
                <a:effectLst/>
                <a:latin typeface="Times New Roman" panose="02020603050405020304" pitchFamily="18" charset="0"/>
                <a:ea typeface="Calibri" panose="020F0502020204030204" pitchFamily="34" charset="0"/>
                <a:cs typeface="Arial" panose="020B0604020202020204" pitchFamily="34" charset="0"/>
              </a:rPr>
              <a:t>: Le vulnerabilità di attraversamento della directory sono un altro tipo di controllo di accesso improprio. Si verificano quando gli aggressori possono visualizzare, modificare o eseguire file a cui non dovrebbero avere accesso manipolando i percorsi dei file nei campi di input dell'utente. Questo processo prevede la manipolazione delle variabili del percorso del file che l'applicazione utilizza per fare riferimento ai file aggiungendo i “../” o altri caratteri speciali al percorso del file. La “../” si riferisce alla directory principale della directory corrente nei sistemi Unix, quindi aggiungendola a un percorso di file, puoi spesso raggiungere i file di sistema al di fuori della directory web. </a:t>
            </a:r>
            <a:r>
              <a:rPr lang="it-IT" sz="1800" b="1">
                <a:effectLst/>
                <a:latin typeface="Times New Roman" panose="02020603050405020304" pitchFamily="18" charset="0"/>
                <a:ea typeface="Calibri" panose="020F0502020204030204" pitchFamily="34" charset="0"/>
                <a:cs typeface="Arial" panose="020B0604020202020204" pitchFamily="34" charset="0"/>
              </a:rPr>
              <a:t>Mitigazione: </a:t>
            </a:r>
            <a:r>
              <a:rPr lang="it-IT" sz="1800">
                <a:effectLst/>
                <a:latin typeface="Times New Roman" panose="02020603050405020304" pitchFamily="18" charset="0"/>
                <a:ea typeface="Calibri" panose="020F0502020204030204" pitchFamily="34" charset="0"/>
                <a:cs typeface="Arial" panose="020B0604020202020204" pitchFamily="34" charset="0"/>
              </a:rPr>
              <a:t>Per impedire l'attraversamento delle directory, è necessario convalidare l'input dell'utente inserito nei percorsi dei file o evitare riferimenti diretti ai nomi dei file e utilizzare invece identificatori indiretti. </a:t>
            </a:r>
            <a:r>
              <a:rPr lang="it-IT" sz="1800" b="1">
                <a:effectLst/>
                <a:latin typeface="Times New Roman" panose="02020603050405020304" pitchFamily="18" charset="0"/>
                <a:ea typeface="Calibri" panose="020F0502020204030204" pitchFamily="34" charset="0"/>
                <a:cs typeface="Arial" panose="020B0604020202020204" pitchFamily="34" charset="0"/>
              </a:rPr>
              <a:t>CW: </a:t>
            </a:r>
            <a:r>
              <a:rPr lang="it-IT" sz="1800">
                <a:effectLst/>
                <a:latin typeface="Times New Roman" panose="02020603050405020304" pitchFamily="18" charset="0"/>
                <a:ea typeface="Calibri" panose="020F0502020204030204" pitchFamily="34" charset="0"/>
                <a:cs typeface="Arial" panose="020B0604020202020204" pitchFamily="34" charset="0"/>
              </a:rPr>
              <a:t>CWE-23.</a:t>
            </a:r>
            <a:endParaRPr lang="it-IT" sz="1800">
              <a:effectLst/>
              <a:latin typeface="Calibri" panose="020F0502020204030204" pitchFamily="34" charset="0"/>
              <a:ea typeface="Calibri" panose="020F0502020204030204" pitchFamily="34" charset="0"/>
              <a:cs typeface="Arial" panose="020B0604020202020204" pitchFamily="34" charset="0"/>
            </a:endParaRPr>
          </a:p>
          <a:p>
            <a:pPr indent="0">
              <a:lnSpc>
                <a:spcPct val="107000"/>
              </a:lnSpc>
              <a:spcAft>
                <a:spcPts val="800"/>
              </a:spcAft>
              <a:buNone/>
            </a:pPr>
            <a:endParaRPr lang="it-IT" sz="1800">
              <a:effectLst/>
              <a:latin typeface="Calibri" panose="020F0502020204030204" pitchFamily="34" charset="0"/>
              <a:ea typeface="Calibri" panose="020F0502020204030204" pitchFamily="34" charset="0"/>
              <a:cs typeface="Arial" panose="020B0604020202020204" pitchFamily="34" charset="0"/>
            </a:endParaRPr>
          </a:p>
          <a:p>
            <a:endParaRPr lang="it-IT"/>
          </a:p>
        </p:txBody>
      </p:sp>
    </p:spTree>
    <p:extLst>
      <p:ext uri="{BB962C8B-B14F-4D97-AF65-F5344CB8AC3E}">
        <p14:creationId xmlns:p14="http://schemas.microsoft.com/office/powerpoint/2010/main" val="305502196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EDCB87D-B558-4DBF-A6A7-833B8862FDBE}"/>
              </a:ext>
            </a:extLst>
          </p:cNvPr>
          <p:cNvSpPr>
            <a:spLocks noGrp="1"/>
          </p:cNvSpPr>
          <p:nvPr>
            <p:ph type="title"/>
          </p:nvPr>
        </p:nvSpPr>
        <p:spPr>
          <a:xfrm>
            <a:off x="838200" y="361952"/>
            <a:ext cx="6299200" cy="677612"/>
          </a:xfrm>
        </p:spPr>
        <p:txBody>
          <a:bodyPr>
            <a:normAutofit fontScale="90000"/>
          </a:bodyPr>
          <a:lstStyle/>
          <a:p>
            <a:r>
              <a:rPr lang="it-IT"/>
              <a:t>Vulnerabilità </a:t>
            </a:r>
            <a:r>
              <a:rPr lang="it-IT" err="1"/>
              <a:t>NodeJS</a:t>
            </a:r>
            <a:r>
              <a:rPr lang="it-IT"/>
              <a:t> (4)</a:t>
            </a:r>
          </a:p>
        </p:txBody>
      </p:sp>
      <p:sp>
        <p:nvSpPr>
          <p:cNvPr id="3" name="Segnaposto contenuto 2">
            <a:extLst>
              <a:ext uri="{FF2B5EF4-FFF2-40B4-BE49-F238E27FC236}">
                <a16:creationId xmlns:a16="http://schemas.microsoft.com/office/drawing/2014/main" id="{445FEDF3-8C13-4DD4-BC6F-91772F714763}"/>
              </a:ext>
            </a:extLst>
          </p:cNvPr>
          <p:cNvSpPr>
            <a:spLocks noGrp="1"/>
          </p:cNvSpPr>
          <p:nvPr>
            <p:ph idx="1"/>
          </p:nvPr>
        </p:nvSpPr>
        <p:spPr>
          <a:xfrm>
            <a:off x="838200" y="1257300"/>
            <a:ext cx="10515600" cy="5235574"/>
          </a:xfrm>
        </p:spPr>
        <p:txBody>
          <a:bodyPr>
            <a:normAutofit fontScale="92500" lnSpcReduction="10000"/>
          </a:bodyPr>
          <a:lstStyle/>
          <a:p>
            <a:r>
              <a:rPr lang="it-IT" sz="1800" b="1">
                <a:effectLst/>
                <a:latin typeface="Times New Roman" panose="02020603050405020304" pitchFamily="18" charset="0"/>
                <a:ea typeface="Calibri" panose="020F0502020204030204" pitchFamily="34" charset="0"/>
                <a:cs typeface="Arial" panose="020B0604020202020204" pitchFamily="34" charset="0"/>
              </a:rPr>
              <a:t>Vulnerabilità di crittografia</a:t>
            </a:r>
            <a:r>
              <a:rPr lang="it-IT" sz="1800">
                <a:effectLst/>
                <a:latin typeface="Times New Roman" panose="02020603050405020304" pitchFamily="18" charset="0"/>
                <a:ea typeface="Calibri" panose="020F0502020204030204" pitchFamily="34" charset="0"/>
                <a:cs typeface="Arial" panose="020B0604020202020204" pitchFamily="34" charset="0"/>
              </a:rPr>
              <a:t>: I problemi di crittografia sono probabilmente una delle vulnerabilità più gravi che possono verificarsi in un'applicazione. Le vulnerabilità di crittografia si riferiscono a quando la crittografia e l'</a:t>
            </a:r>
            <a:r>
              <a:rPr lang="it-IT" sz="1800" err="1">
                <a:effectLst/>
                <a:latin typeface="Times New Roman" panose="02020603050405020304" pitchFamily="18" charset="0"/>
                <a:ea typeface="Calibri" panose="020F0502020204030204" pitchFamily="34" charset="0"/>
                <a:cs typeface="Arial" panose="020B0604020202020204" pitchFamily="34" charset="0"/>
              </a:rPr>
              <a:t>hashing</a:t>
            </a:r>
            <a:r>
              <a:rPr lang="it-IT" sz="1800">
                <a:effectLst/>
                <a:latin typeface="Times New Roman" panose="02020603050405020304" pitchFamily="18" charset="0"/>
                <a:ea typeface="Calibri" panose="020F0502020204030204" pitchFamily="34" charset="0"/>
                <a:cs typeface="Arial" panose="020B0604020202020204" pitchFamily="34" charset="0"/>
              </a:rPr>
              <a:t> non sono implementati correttamente. Ciò può portare a perdite di dati diffuse e al bypass dell'autenticazione tramite lo spoofing della sessione. </a:t>
            </a:r>
            <a:r>
              <a:rPr lang="it-IT" sz="1800" b="1">
                <a:effectLst/>
                <a:latin typeface="Times New Roman" panose="02020603050405020304" pitchFamily="18" charset="0"/>
                <a:ea typeface="Calibri" panose="020F0502020204030204" pitchFamily="34" charset="0"/>
                <a:cs typeface="Arial" panose="020B0604020202020204" pitchFamily="34" charset="0"/>
              </a:rPr>
              <a:t>Mitigazione: </a:t>
            </a:r>
            <a:r>
              <a:rPr lang="it-IT" sz="1800">
                <a:effectLst/>
                <a:latin typeface="Times New Roman" panose="02020603050405020304" pitchFamily="18" charset="0"/>
                <a:ea typeface="Calibri" panose="020F0502020204030204" pitchFamily="34" charset="0"/>
                <a:cs typeface="Arial" panose="020B0604020202020204" pitchFamily="34" charset="0"/>
              </a:rPr>
              <a:t>Ecco alcuni algoritmi da evitare: MD5, SHA-1, DES/CBC/PKCS5Padding, DES/ECB/PKCS5Padding, AES/ECB/</a:t>
            </a:r>
            <a:r>
              <a:rPr lang="it-IT" sz="1800" err="1">
                <a:effectLst/>
                <a:latin typeface="Times New Roman" panose="02020603050405020304" pitchFamily="18" charset="0"/>
                <a:ea typeface="Calibri" panose="020F0502020204030204" pitchFamily="34" charset="0"/>
                <a:cs typeface="Arial" panose="020B0604020202020204" pitchFamily="34" charset="0"/>
              </a:rPr>
              <a:t>NoPadding</a:t>
            </a:r>
            <a:r>
              <a:rPr lang="it-IT" sz="1800">
                <a:effectLst/>
                <a:latin typeface="Times New Roman" panose="02020603050405020304" pitchFamily="18" charset="0"/>
                <a:ea typeface="Calibri" panose="020F0502020204030204" pitchFamily="34" charset="0"/>
                <a:cs typeface="Arial" panose="020B0604020202020204" pitchFamily="34" charset="0"/>
              </a:rPr>
              <a:t>. </a:t>
            </a:r>
            <a:r>
              <a:rPr lang="it-IT" sz="1800" b="1">
                <a:effectLst/>
                <a:latin typeface="Times New Roman" panose="02020603050405020304" pitchFamily="18" charset="0"/>
                <a:ea typeface="Calibri" panose="020F0502020204030204" pitchFamily="34" charset="0"/>
                <a:cs typeface="Arial" panose="020B0604020202020204" pitchFamily="34" charset="0"/>
              </a:rPr>
              <a:t>CW: </a:t>
            </a:r>
            <a:r>
              <a:rPr lang="it-IT" sz="1800">
                <a:effectLst/>
                <a:latin typeface="Times New Roman" panose="02020603050405020304" pitchFamily="18" charset="0"/>
                <a:ea typeface="Calibri" panose="020F0502020204030204" pitchFamily="34" charset="0"/>
                <a:cs typeface="Arial" panose="020B0604020202020204" pitchFamily="34" charset="0"/>
              </a:rPr>
              <a:t>CWE-326, CWE-328, CWE-759, CWE-330.</a:t>
            </a:r>
            <a:endParaRPr lang="it-IT" sz="180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just">
              <a:lnSpc>
                <a:spcPct val="107000"/>
              </a:lnSpc>
              <a:buFont typeface="Symbol" panose="05050102010706020507" pitchFamily="18" charset="2"/>
              <a:buChar char=""/>
            </a:pPr>
            <a:r>
              <a:rPr lang="it-IT" sz="1800" b="1">
                <a:effectLst/>
                <a:latin typeface="Times New Roman" panose="02020603050405020304" pitchFamily="18" charset="0"/>
                <a:ea typeface="Calibri" panose="020F0502020204030204" pitchFamily="34" charset="0"/>
                <a:cs typeface="Arial" panose="020B0604020202020204" pitchFamily="34" charset="0"/>
              </a:rPr>
              <a:t>Cross</a:t>
            </a:r>
            <a:r>
              <a:rPr lang="it-IT" sz="1800">
                <a:effectLst/>
                <a:latin typeface="Times New Roman" panose="02020603050405020304" pitchFamily="18" charset="0"/>
                <a:ea typeface="Calibri" panose="020F0502020204030204" pitchFamily="34" charset="0"/>
                <a:cs typeface="Arial" panose="020B0604020202020204" pitchFamily="34" charset="0"/>
              </a:rPr>
              <a:t>-</a:t>
            </a:r>
            <a:r>
              <a:rPr lang="it-IT" sz="1800" b="1">
                <a:effectLst/>
                <a:latin typeface="Times New Roman" panose="02020603050405020304" pitchFamily="18" charset="0"/>
                <a:ea typeface="Calibri" panose="020F0502020204030204" pitchFamily="34" charset="0"/>
                <a:cs typeface="Arial" panose="020B0604020202020204" pitchFamily="34" charset="0"/>
              </a:rPr>
              <a:t>Site </a:t>
            </a:r>
            <a:r>
              <a:rPr lang="it-IT" sz="1800" b="1" err="1">
                <a:effectLst/>
                <a:latin typeface="Times New Roman" panose="02020603050405020304" pitchFamily="18" charset="0"/>
                <a:ea typeface="Calibri" panose="020F0502020204030204" pitchFamily="34" charset="0"/>
                <a:cs typeface="Arial" panose="020B0604020202020204" pitchFamily="34" charset="0"/>
              </a:rPr>
              <a:t>Request</a:t>
            </a:r>
            <a:r>
              <a:rPr lang="it-IT" sz="1800" b="1">
                <a:effectLst/>
                <a:latin typeface="Times New Roman" panose="02020603050405020304" pitchFamily="18" charset="0"/>
                <a:ea typeface="Calibri" panose="020F0502020204030204" pitchFamily="34" charset="0"/>
                <a:cs typeface="Arial" panose="020B0604020202020204" pitchFamily="34" charset="0"/>
              </a:rPr>
              <a:t> </a:t>
            </a:r>
            <a:r>
              <a:rPr lang="it-IT" sz="1800" b="1" err="1">
                <a:effectLst/>
                <a:latin typeface="Times New Roman" panose="02020603050405020304" pitchFamily="18" charset="0"/>
                <a:ea typeface="Calibri" panose="020F0502020204030204" pitchFamily="34" charset="0"/>
                <a:cs typeface="Arial" panose="020B0604020202020204" pitchFamily="34" charset="0"/>
              </a:rPr>
              <a:t>Forgery</a:t>
            </a:r>
            <a:r>
              <a:rPr lang="it-IT" sz="1800" b="1">
                <a:effectLst/>
                <a:latin typeface="Times New Roman" panose="02020603050405020304" pitchFamily="18" charset="0"/>
                <a:ea typeface="Calibri" panose="020F0502020204030204" pitchFamily="34" charset="0"/>
                <a:cs typeface="Arial" panose="020B0604020202020204" pitchFamily="34" charset="0"/>
              </a:rPr>
              <a:t>: </a:t>
            </a:r>
            <a:r>
              <a:rPr lang="it-IT" sz="1800">
                <a:effectLst/>
                <a:latin typeface="Times New Roman" panose="02020603050405020304" pitchFamily="18" charset="0"/>
                <a:ea typeface="Calibri" panose="020F0502020204030204" pitchFamily="34" charset="0"/>
                <a:cs typeface="Arial" panose="020B0604020202020204" pitchFamily="34" charset="0"/>
              </a:rPr>
              <a:t>CSRF è una tecnica lato client utilizzata per attaccare altri utenti di un'applicazione Web. Utilizzando CSRF, gli aggressori possono inviare richieste HTTP che fingono di provenire dalla vittima, compiendo azioni indesiderate per conto della stessa. Ad esempio, un utente malintenzionato potrebbe cambiare la password o trasferire denaro dal conto bancario senza. </a:t>
            </a:r>
            <a:r>
              <a:rPr lang="it-IT" sz="1800" b="1">
                <a:effectLst/>
                <a:latin typeface="Times New Roman" panose="02020603050405020304" pitchFamily="18" charset="0"/>
                <a:ea typeface="Calibri" panose="020F0502020204030204" pitchFamily="34" charset="0"/>
                <a:cs typeface="Arial" panose="020B0604020202020204" pitchFamily="34" charset="0"/>
              </a:rPr>
              <a:t>Mitigazione: (i) </a:t>
            </a:r>
            <a:r>
              <a:rPr lang="it-IT" sz="1800">
                <a:effectLst/>
                <a:latin typeface="Times New Roman" panose="02020603050405020304" pitchFamily="18" charset="0"/>
                <a:ea typeface="Calibri" panose="020F0502020204030204" pitchFamily="34" charset="0"/>
                <a:cs typeface="Arial" panose="020B0604020202020204" pitchFamily="34" charset="0"/>
              </a:rPr>
              <a:t>Assicurati che i tuoi cookie non siano accessibili in JavaScript, ma inviati solo su HTTPS. Questo viene fatto aggiungendo gli attributi “</a:t>
            </a:r>
            <a:r>
              <a:rPr lang="it-IT" sz="1800" err="1">
                <a:effectLst/>
                <a:latin typeface="Times New Roman" panose="02020603050405020304" pitchFamily="18" charset="0"/>
                <a:ea typeface="Calibri" panose="020F0502020204030204" pitchFamily="34" charset="0"/>
                <a:cs typeface="Arial" panose="020B0604020202020204" pitchFamily="34" charset="0"/>
              </a:rPr>
              <a:t>HttpOnly</a:t>
            </a:r>
            <a:r>
              <a:rPr lang="it-IT" sz="1800">
                <a:effectLst/>
                <a:latin typeface="Times New Roman" panose="02020603050405020304" pitchFamily="18" charset="0"/>
                <a:ea typeface="Calibri" panose="020F0502020204030204" pitchFamily="34" charset="0"/>
                <a:cs typeface="Arial" panose="020B0604020202020204" pitchFamily="34" charset="0"/>
              </a:rPr>
              <a:t>” e “secure” a ciascun cookie; </a:t>
            </a:r>
            <a:r>
              <a:rPr lang="it-IT" sz="1800" b="1">
                <a:effectLst/>
                <a:latin typeface="Times New Roman" panose="02020603050405020304" pitchFamily="18" charset="0"/>
                <a:ea typeface="Calibri" panose="020F0502020204030204" pitchFamily="34" charset="0"/>
                <a:cs typeface="Arial" panose="020B0604020202020204" pitchFamily="34" charset="0"/>
              </a:rPr>
              <a:t>(ii) </a:t>
            </a:r>
            <a:r>
              <a:rPr lang="it-IT" sz="1800">
                <a:effectLst/>
                <a:latin typeface="Times New Roman" panose="02020603050405020304" pitchFamily="18" charset="0"/>
                <a:ea typeface="Calibri" panose="020F0502020204030204" pitchFamily="34" charset="0"/>
                <a:cs typeface="Arial" panose="020B0604020202020204" pitchFamily="34" charset="0"/>
              </a:rPr>
              <a:t>Molti siti richiedono un passaggio di autenticazione secondario o richiedono la riconferma dei dettagli di accesso quando l'utente esegue un'azione sensibile. (Si pensi a una tipica pagina di reimpostazione della password: in genere l'utente dovrà specificare la propria vecchia password prima di impostarne una nuova.) Questo non solo protegge gli utenti che potrebbero accidentalmente lasciarsi loggati su computer accessibili pubblicamente, ma riduce anche notevolmente la possibilità di attacchi CSRF; </a:t>
            </a:r>
            <a:r>
              <a:rPr lang="it-IT" sz="1800" b="1">
                <a:effectLst/>
                <a:latin typeface="Times New Roman" panose="02020603050405020304" pitchFamily="18" charset="0"/>
                <a:ea typeface="Calibri" panose="020F0502020204030204" pitchFamily="34" charset="0"/>
                <a:cs typeface="Arial" panose="020B0604020202020204" pitchFamily="34" charset="0"/>
              </a:rPr>
              <a:t>(iii) </a:t>
            </a:r>
            <a:r>
              <a:rPr lang="it-IT" sz="1800">
                <a:effectLst/>
                <a:latin typeface="Times New Roman" panose="02020603050405020304" pitchFamily="18" charset="0"/>
                <a:ea typeface="Calibri" panose="020F0502020204030204" pitchFamily="34" charset="0"/>
                <a:cs typeface="Arial" panose="020B0604020202020204" pitchFamily="34" charset="0"/>
              </a:rPr>
              <a:t>Assicurarsi che le richieste “GET” non producano effetti collaterali è parte di una serie di principi chiamati </a:t>
            </a:r>
            <a:r>
              <a:rPr lang="it-IT" sz="1800" err="1">
                <a:effectLst/>
                <a:latin typeface="Times New Roman" panose="02020603050405020304" pitchFamily="18" charset="0"/>
                <a:ea typeface="Calibri" panose="020F0502020204030204" pitchFamily="34" charset="0"/>
                <a:cs typeface="Arial" panose="020B0604020202020204" pitchFamily="34" charset="0"/>
              </a:rPr>
              <a:t>Representation</a:t>
            </a:r>
            <a:r>
              <a:rPr lang="it-IT" sz="1800">
                <a:effectLst/>
                <a:latin typeface="Times New Roman" panose="02020603050405020304" pitchFamily="18" charset="0"/>
                <a:ea typeface="Calibri" panose="020F0502020204030204" pitchFamily="34" charset="0"/>
                <a:cs typeface="Arial" panose="020B0604020202020204" pitchFamily="34" charset="0"/>
              </a:rPr>
              <a:t> State Transfer (REST) che assegnano certi tipi di azioni (</a:t>
            </a:r>
            <a:r>
              <a:rPr lang="it-IT" sz="1800" err="1">
                <a:effectLst/>
                <a:latin typeface="Times New Roman" panose="02020603050405020304" pitchFamily="18" charset="0"/>
                <a:ea typeface="Calibri" panose="020F0502020204030204" pitchFamily="34" charset="0"/>
                <a:cs typeface="Arial" panose="020B0604020202020204" pitchFamily="34" charset="0"/>
              </a:rPr>
              <a:t>view</a:t>
            </a:r>
            <a:r>
              <a:rPr lang="it-IT" sz="1800">
                <a:effectLst/>
                <a:latin typeface="Times New Roman" panose="02020603050405020304" pitchFamily="18" charset="0"/>
                <a:ea typeface="Calibri" panose="020F0502020204030204" pitchFamily="34" charset="0"/>
                <a:cs typeface="Arial" panose="020B0604020202020204" pitchFamily="34" charset="0"/>
              </a:rPr>
              <a:t>, create, delete, update) a differenti verbi http. REST considera le richieste GET solo per recuperare risorse. </a:t>
            </a:r>
            <a:r>
              <a:rPr lang="it-IT" sz="1800" b="1">
                <a:effectLst/>
                <a:latin typeface="Times New Roman" panose="02020603050405020304" pitchFamily="18" charset="0"/>
                <a:ea typeface="Calibri" panose="020F0502020204030204" pitchFamily="34" charset="0"/>
                <a:cs typeface="Arial" panose="020B0604020202020204" pitchFamily="34" charset="0"/>
              </a:rPr>
              <a:t>CW: </a:t>
            </a:r>
            <a:r>
              <a:rPr lang="it-IT" sz="1800">
                <a:effectLst/>
                <a:latin typeface="Times New Roman" panose="02020603050405020304" pitchFamily="18" charset="0"/>
                <a:ea typeface="Calibri" panose="020F0502020204030204" pitchFamily="34" charset="0"/>
                <a:cs typeface="Arial" panose="020B0604020202020204" pitchFamily="34" charset="0"/>
              </a:rPr>
              <a:t>CWE-352.</a:t>
            </a:r>
            <a:endParaRPr lang="it-IT" sz="1800">
              <a:effectLst/>
              <a:latin typeface="Calibri" panose="020F0502020204030204" pitchFamily="34" charset="0"/>
              <a:ea typeface="Calibri" panose="020F0502020204030204" pitchFamily="34" charset="0"/>
              <a:cs typeface="Arial" panose="020B0604020202020204" pitchFamily="34" charset="0"/>
            </a:endParaRPr>
          </a:p>
          <a:p>
            <a:pPr marL="457200" algn="just">
              <a:lnSpc>
                <a:spcPct val="107000"/>
              </a:lnSpc>
              <a:spcAft>
                <a:spcPts val="800"/>
              </a:spcAft>
            </a:pPr>
            <a:endParaRPr lang="it-IT" sz="1800">
              <a:effectLst/>
              <a:latin typeface="Calibri" panose="020F0502020204030204" pitchFamily="34" charset="0"/>
              <a:ea typeface="Calibri" panose="020F0502020204030204" pitchFamily="34" charset="0"/>
              <a:cs typeface="Arial" panose="020B0604020202020204" pitchFamily="34" charset="0"/>
            </a:endParaRPr>
          </a:p>
          <a:p>
            <a:endParaRPr lang="it-IT"/>
          </a:p>
        </p:txBody>
      </p:sp>
    </p:spTree>
    <p:extLst>
      <p:ext uri="{BB962C8B-B14F-4D97-AF65-F5344CB8AC3E}">
        <p14:creationId xmlns:p14="http://schemas.microsoft.com/office/powerpoint/2010/main" val="359684184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A933096-0DF7-457C-9320-20A72FFF9F8D}"/>
              </a:ext>
            </a:extLst>
          </p:cNvPr>
          <p:cNvSpPr>
            <a:spLocks noGrp="1"/>
          </p:cNvSpPr>
          <p:nvPr>
            <p:ph type="title"/>
          </p:nvPr>
        </p:nvSpPr>
        <p:spPr>
          <a:xfrm>
            <a:off x="838200" y="365125"/>
            <a:ext cx="7658100" cy="815975"/>
          </a:xfrm>
        </p:spPr>
        <p:txBody>
          <a:bodyPr>
            <a:normAutofit/>
          </a:bodyPr>
          <a:lstStyle/>
          <a:p>
            <a:r>
              <a:rPr lang="it-IT"/>
              <a:t>Vulnerabilità </a:t>
            </a:r>
            <a:r>
              <a:rPr lang="it-IT" err="1"/>
              <a:t>NodeJS</a:t>
            </a:r>
            <a:r>
              <a:rPr lang="it-IT"/>
              <a:t> (5)</a:t>
            </a:r>
          </a:p>
        </p:txBody>
      </p:sp>
      <p:sp>
        <p:nvSpPr>
          <p:cNvPr id="3" name="Segnaposto contenuto 2">
            <a:extLst>
              <a:ext uri="{FF2B5EF4-FFF2-40B4-BE49-F238E27FC236}">
                <a16:creationId xmlns:a16="http://schemas.microsoft.com/office/drawing/2014/main" id="{5BE8F362-A2E6-47E2-9978-23B631460664}"/>
              </a:ext>
            </a:extLst>
          </p:cNvPr>
          <p:cNvSpPr>
            <a:spLocks noGrp="1"/>
          </p:cNvSpPr>
          <p:nvPr>
            <p:ph idx="1"/>
          </p:nvPr>
        </p:nvSpPr>
        <p:spPr>
          <a:xfrm>
            <a:off x="721895" y="1395663"/>
            <a:ext cx="10631905" cy="4781300"/>
          </a:xfrm>
        </p:spPr>
        <p:txBody>
          <a:bodyPr/>
          <a:lstStyle/>
          <a:p>
            <a:r>
              <a:rPr lang="it-IT" sz="1800" b="1">
                <a:effectLst/>
                <a:latin typeface="Times New Roman" panose="02020603050405020304" pitchFamily="18" charset="0"/>
                <a:ea typeface="Calibri" panose="020F0502020204030204" pitchFamily="34" charset="0"/>
                <a:cs typeface="Arial" panose="020B0604020202020204" pitchFamily="34" charset="0"/>
              </a:rPr>
              <a:t>Server Side </a:t>
            </a:r>
            <a:r>
              <a:rPr lang="it-IT" sz="1800" b="1" err="1">
                <a:effectLst/>
                <a:latin typeface="Times New Roman" panose="02020603050405020304" pitchFamily="18" charset="0"/>
                <a:ea typeface="Calibri" panose="020F0502020204030204" pitchFamily="34" charset="0"/>
                <a:cs typeface="Arial" panose="020B0604020202020204" pitchFamily="34" charset="0"/>
              </a:rPr>
              <a:t>Request</a:t>
            </a:r>
            <a:r>
              <a:rPr lang="it-IT" sz="1800" b="1">
                <a:effectLst/>
                <a:latin typeface="Times New Roman" panose="02020603050405020304" pitchFamily="18" charset="0"/>
                <a:ea typeface="Calibri" panose="020F0502020204030204" pitchFamily="34" charset="0"/>
                <a:cs typeface="Arial" panose="020B0604020202020204" pitchFamily="34" charset="0"/>
              </a:rPr>
              <a:t> </a:t>
            </a:r>
            <a:r>
              <a:rPr lang="it-IT" sz="1800" b="1" err="1">
                <a:effectLst/>
                <a:latin typeface="Times New Roman" panose="02020603050405020304" pitchFamily="18" charset="0"/>
                <a:ea typeface="Calibri" panose="020F0502020204030204" pitchFamily="34" charset="0"/>
                <a:cs typeface="Arial" panose="020B0604020202020204" pitchFamily="34" charset="0"/>
              </a:rPr>
              <a:t>Forgery</a:t>
            </a:r>
            <a:r>
              <a:rPr lang="it-IT" sz="1800" b="1">
                <a:effectLst/>
                <a:latin typeface="Times New Roman" panose="02020603050405020304" pitchFamily="18" charset="0"/>
                <a:ea typeface="Calibri" panose="020F0502020204030204" pitchFamily="34" charset="0"/>
                <a:cs typeface="Arial" panose="020B0604020202020204" pitchFamily="34" charset="0"/>
              </a:rPr>
              <a:t>: </a:t>
            </a:r>
            <a:r>
              <a:rPr lang="it-IT" sz="1800">
                <a:effectLst/>
                <a:latin typeface="Times New Roman" panose="02020603050405020304" pitchFamily="18" charset="0"/>
                <a:ea typeface="Calibri" panose="020F0502020204030204" pitchFamily="34" charset="0"/>
                <a:cs typeface="Arial" panose="020B0604020202020204" pitchFamily="34" charset="0"/>
              </a:rPr>
              <a:t>SSRF è una vulnerabilità che si verifica quando un utente malintenzionato è in grado di inviare richieste per conto di un server. Consente agli aggressori di "contraffare" le firme di richiesta del server vulnerabile, assumendo quindi una posizione privilegiata su una rete, aggirando i controlli del firewall e ottenendo l'accesso ai servizi interni. A seconda delle autorizzazioni concesse al server vulnerabile, un utente malintenzionato potrebbe essere in grado di leggere file sensibili, effettuare chiamate API interne e accedere a servizi interni come pannelli di amministrazione nascosti. </a:t>
            </a:r>
            <a:r>
              <a:rPr lang="it-IT" sz="1800" b="1">
                <a:effectLst/>
                <a:latin typeface="Times New Roman" panose="02020603050405020304" pitchFamily="18" charset="0"/>
                <a:ea typeface="Calibri" panose="020F0502020204030204" pitchFamily="34" charset="0"/>
                <a:cs typeface="Arial" panose="020B0604020202020204" pitchFamily="34" charset="0"/>
              </a:rPr>
              <a:t>Mitigazione</a:t>
            </a:r>
            <a:r>
              <a:rPr lang="it-IT" sz="1800">
                <a:effectLst/>
                <a:latin typeface="Times New Roman" panose="02020603050405020304" pitchFamily="18" charset="0"/>
                <a:ea typeface="Calibri" panose="020F0502020204030204" pitchFamily="34" charset="0"/>
                <a:cs typeface="Arial" panose="020B0604020202020204" pitchFamily="34" charset="0"/>
              </a:rPr>
              <a:t>: Il modo più semplice per prevenire le vulnerabilità SSRF è non effettuare mai richieste in uscita basate sull'input dell'utente. Ma se necessario, dovrai convalidare quegli indirizzi prima di avviare la richiesta. </a:t>
            </a:r>
            <a:r>
              <a:rPr lang="it-IT" sz="1800" b="1">
                <a:effectLst/>
                <a:latin typeface="Times New Roman" panose="02020603050405020304" pitchFamily="18" charset="0"/>
                <a:ea typeface="Calibri" panose="020F0502020204030204" pitchFamily="34" charset="0"/>
                <a:cs typeface="Arial" panose="020B0604020202020204" pitchFamily="34" charset="0"/>
              </a:rPr>
              <a:t>CW: </a:t>
            </a:r>
            <a:r>
              <a:rPr lang="it-IT" sz="1800">
                <a:effectLst/>
                <a:latin typeface="Times New Roman" panose="02020603050405020304" pitchFamily="18" charset="0"/>
                <a:ea typeface="Calibri" panose="020F0502020204030204" pitchFamily="34" charset="0"/>
                <a:cs typeface="Arial" panose="020B0604020202020204" pitchFamily="34" charset="0"/>
              </a:rPr>
              <a:t>CW-918.</a:t>
            </a:r>
            <a:endParaRPr lang="it-IT" sz="1800">
              <a:effectLst/>
              <a:latin typeface="Calibri" panose="020F0502020204030204" pitchFamily="34" charset="0"/>
              <a:ea typeface="Calibri" panose="020F0502020204030204" pitchFamily="34" charset="0"/>
              <a:cs typeface="Arial" panose="020B0604020202020204" pitchFamily="34" charset="0"/>
            </a:endParaRPr>
          </a:p>
          <a:p>
            <a:pPr marL="0" indent="0">
              <a:buNone/>
            </a:pPr>
            <a:endParaRPr lang="it-IT"/>
          </a:p>
        </p:txBody>
      </p:sp>
    </p:spTree>
    <p:extLst>
      <p:ext uri="{BB962C8B-B14F-4D97-AF65-F5344CB8AC3E}">
        <p14:creationId xmlns:p14="http://schemas.microsoft.com/office/powerpoint/2010/main" val="121347122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8E41FE3-7A79-4CF6-8B24-D54C18649F82}"/>
              </a:ext>
            </a:extLst>
          </p:cNvPr>
          <p:cNvSpPr>
            <a:spLocks noGrp="1"/>
          </p:cNvSpPr>
          <p:nvPr>
            <p:ph type="title"/>
          </p:nvPr>
        </p:nvSpPr>
        <p:spPr>
          <a:xfrm>
            <a:off x="838200" y="365125"/>
            <a:ext cx="7038474" cy="565317"/>
          </a:xfrm>
        </p:spPr>
        <p:txBody>
          <a:bodyPr>
            <a:normAutofit fontScale="90000"/>
          </a:bodyPr>
          <a:lstStyle/>
          <a:p>
            <a:r>
              <a:rPr lang="it-IT"/>
              <a:t>Best practice </a:t>
            </a:r>
            <a:r>
              <a:rPr lang="it-IT" err="1"/>
              <a:t>NodeJS</a:t>
            </a:r>
            <a:endParaRPr lang="it-IT"/>
          </a:p>
        </p:txBody>
      </p:sp>
      <p:sp>
        <p:nvSpPr>
          <p:cNvPr id="3" name="Segnaposto contenuto 2">
            <a:extLst>
              <a:ext uri="{FF2B5EF4-FFF2-40B4-BE49-F238E27FC236}">
                <a16:creationId xmlns:a16="http://schemas.microsoft.com/office/drawing/2014/main" id="{F549A193-747E-4423-8B0D-07E2706F0298}"/>
              </a:ext>
            </a:extLst>
          </p:cNvPr>
          <p:cNvSpPr>
            <a:spLocks noGrp="1"/>
          </p:cNvSpPr>
          <p:nvPr>
            <p:ph idx="1"/>
          </p:nvPr>
        </p:nvSpPr>
        <p:spPr>
          <a:xfrm>
            <a:off x="545432" y="1122947"/>
            <a:ext cx="10808368" cy="5054016"/>
          </a:xfrm>
        </p:spPr>
        <p:txBody>
          <a:bodyPr>
            <a:normAutofit/>
          </a:bodyPr>
          <a:lstStyle/>
          <a:p>
            <a:pPr marL="342900" lvl="0" indent="-342900">
              <a:lnSpc>
                <a:spcPct val="107000"/>
              </a:lnSpc>
              <a:buFont typeface="Symbol" panose="05050102010706020507" pitchFamily="18" charset="2"/>
              <a:buChar char=""/>
            </a:pPr>
            <a:r>
              <a:rPr lang="it-IT" sz="1800" b="1">
                <a:effectLst/>
                <a:latin typeface="Times New Roman" panose="02020603050405020304" pitchFamily="18" charset="0"/>
                <a:ea typeface="Calibri" panose="020F0502020204030204" pitchFamily="34" charset="0"/>
                <a:cs typeface="Arial" panose="020B0604020202020204" pitchFamily="34" charset="0"/>
              </a:rPr>
              <a:t>Convalidare l'input dell'utente per limitare le SQL Injection e gli attacchi XSS.</a:t>
            </a:r>
            <a:endParaRPr lang="it-IT" sz="1800">
              <a:effectLst/>
              <a:latin typeface="Calibri" panose="020F0502020204030204" pitchFamily="34" charset="0"/>
              <a:ea typeface="Calibri" panose="020F0502020204030204" pitchFamily="34" charset="0"/>
              <a:cs typeface="Arial" panose="020B0604020202020204" pitchFamily="34" charset="0"/>
            </a:endParaRPr>
          </a:p>
          <a:p>
            <a:pPr marL="342900" lvl="0" indent="-342900">
              <a:lnSpc>
                <a:spcPct val="107000"/>
              </a:lnSpc>
              <a:buFont typeface="Symbol" panose="05050102010706020507" pitchFamily="18" charset="2"/>
              <a:buChar char=""/>
            </a:pPr>
            <a:r>
              <a:rPr lang="it-IT" sz="1800" b="1">
                <a:effectLst/>
                <a:latin typeface="Times New Roman" panose="02020603050405020304" pitchFamily="18" charset="0"/>
                <a:ea typeface="Calibri" panose="020F0502020204030204" pitchFamily="34" charset="0"/>
                <a:cs typeface="Arial" panose="020B0604020202020204" pitchFamily="34" charset="0"/>
              </a:rPr>
              <a:t>Avere un meccanismo di autenticazione debole o incompleto è classificato come la seconda vulnerabilità più comune</a:t>
            </a:r>
            <a:r>
              <a:rPr lang="it-IT" sz="1800">
                <a:effectLst/>
                <a:latin typeface="Times New Roman" panose="02020603050405020304" pitchFamily="18" charset="0"/>
                <a:ea typeface="Calibri" panose="020F0502020204030204" pitchFamily="34" charset="0"/>
                <a:cs typeface="Arial" panose="020B0604020202020204" pitchFamily="34" charset="0"/>
              </a:rPr>
              <a:t>. Una soluzione consiste nell'utilizzare soluzioni di autenticazione esistenti come </a:t>
            </a:r>
            <a:r>
              <a:rPr lang="it-IT" sz="1800" err="1">
                <a:effectLst/>
                <a:latin typeface="Times New Roman" panose="02020603050405020304" pitchFamily="18" charset="0"/>
                <a:ea typeface="Calibri" panose="020F0502020204030204" pitchFamily="34" charset="0"/>
                <a:cs typeface="Arial" panose="020B0604020202020204" pitchFamily="34" charset="0"/>
              </a:rPr>
              <a:t>Okta</a:t>
            </a:r>
            <a:r>
              <a:rPr lang="it-IT" sz="1800">
                <a:effectLst/>
                <a:latin typeface="Times New Roman" panose="02020603050405020304" pitchFamily="18" charset="0"/>
                <a:ea typeface="Calibri" panose="020F0502020204030204" pitchFamily="34" charset="0"/>
                <a:cs typeface="Arial" panose="020B0604020202020204" pitchFamily="34" charset="0"/>
              </a:rPr>
              <a:t> o </a:t>
            </a:r>
            <a:r>
              <a:rPr lang="it-IT" sz="1800" err="1">
                <a:effectLst/>
                <a:latin typeface="Times New Roman" panose="02020603050405020304" pitchFamily="18" charset="0"/>
                <a:ea typeface="Calibri" panose="020F0502020204030204" pitchFamily="34" charset="0"/>
                <a:cs typeface="Arial" panose="020B0604020202020204" pitchFamily="34" charset="0"/>
              </a:rPr>
              <a:t>OAuth</a:t>
            </a:r>
            <a:r>
              <a:rPr lang="it-IT" sz="1800">
                <a:effectLst/>
                <a:latin typeface="Times New Roman" panose="02020603050405020304" pitchFamily="18" charset="0"/>
                <a:ea typeface="Calibri" panose="020F0502020204030204" pitchFamily="34" charset="0"/>
                <a:cs typeface="Arial" panose="020B0604020202020204" pitchFamily="34" charset="0"/>
              </a:rPr>
              <a:t>.</a:t>
            </a:r>
            <a:endParaRPr lang="it-IT" sz="1800">
              <a:effectLst/>
              <a:latin typeface="Calibri" panose="020F0502020204030204" pitchFamily="34" charset="0"/>
              <a:ea typeface="Calibri" panose="020F0502020204030204" pitchFamily="34" charset="0"/>
              <a:cs typeface="Arial" panose="020B0604020202020204" pitchFamily="34" charset="0"/>
            </a:endParaRPr>
          </a:p>
          <a:p>
            <a:pPr marL="342900" lvl="0" indent="-342900">
              <a:lnSpc>
                <a:spcPct val="107000"/>
              </a:lnSpc>
              <a:buFont typeface="Symbol" panose="05050102010706020507" pitchFamily="18" charset="2"/>
              <a:buChar char=""/>
            </a:pPr>
            <a:r>
              <a:rPr lang="it-IT" sz="1800" b="1">
                <a:effectLst/>
                <a:latin typeface="Times New Roman" panose="02020603050405020304" pitchFamily="18" charset="0"/>
                <a:ea typeface="Calibri" panose="020F0502020204030204" pitchFamily="34" charset="0"/>
                <a:cs typeface="Arial" panose="020B0604020202020204" pitchFamily="34" charset="0"/>
              </a:rPr>
              <a:t>Evitare gli errori che rivelano troppo. </a:t>
            </a:r>
            <a:endParaRPr lang="it-IT" sz="1800">
              <a:effectLst/>
              <a:latin typeface="Calibri" panose="020F0502020204030204" pitchFamily="34" charset="0"/>
              <a:ea typeface="Calibri" panose="020F0502020204030204" pitchFamily="34" charset="0"/>
              <a:cs typeface="Arial" panose="020B0604020202020204" pitchFamily="34" charset="0"/>
            </a:endParaRPr>
          </a:p>
          <a:p>
            <a:pPr marL="342900" lvl="0" indent="-342900">
              <a:lnSpc>
                <a:spcPct val="107000"/>
              </a:lnSpc>
              <a:buFont typeface="Symbol" panose="05050102010706020507" pitchFamily="18" charset="2"/>
              <a:buChar char=""/>
            </a:pPr>
            <a:r>
              <a:rPr lang="it-IT" sz="1800" b="1">
                <a:effectLst/>
                <a:latin typeface="Times New Roman" panose="02020603050405020304" pitchFamily="18" charset="0"/>
                <a:ea typeface="Calibri" panose="020F0502020204030204" pitchFamily="34" charset="0"/>
                <a:cs typeface="Arial" panose="020B0604020202020204" pitchFamily="34" charset="0"/>
              </a:rPr>
              <a:t>Eseguire la scansione automatica delle vulnerabilità </a:t>
            </a:r>
            <a:r>
              <a:rPr lang="it-IT" sz="1800">
                <a:effectLst/>
                <a:latin typeface="Times New Roman" panose="02020603050405020304" pitchFamily="18" charset="0"/>
                <a:ea typeface="Calibri" panose="020F0502020204030204" pitchFamily="34" charset="0"/>
                <a:cs typeface="Arial" panose="020B0604020202020204" pitchFamily="34" charset="0"/>
              </a:rPr>
              <a:t>(</a:t>
            </a:r>
            <a:r>
              <a:rPr lang="it-IT" sz="1800" err="1">
                <a:effectLst/>
                <a:latin typeface="Times New Roman" panose="02020603050405020304" pitchFamily="18" charset="0"/>
                <a:ea typeface="Calibri" panose="020F0502020204030204" pitchFamily="34" charset="0"/>
                <a:cs typeface="Arial" panose="020B0604020202020204" pitchFamily="34" charset="0"/>
              </a:rPr>
              <a:t>npm</a:t>
            </a:r>
            <a:r>
              <a:rPr lang="it-IT" sz="1800">
                <a:effectLst/>
                <a:latin typeface="Times New Roman" panose="02020603050405020304" pitchFamily="18" charset="0"/>
                <a:ea typeface="Calibri" panose="020F0502020204030204" pitchFamily="34" charset="0"/>
                <a:cs typeface="Arial" panose="020B0604020202020204" pitchFamily="34" charset="0"/>
              </a:rPr>
              <a:t> audit).</a:t>
            </a:r>
            <a:endParaRPr lang="it-IT" sz="1800">
              <a:effectLst/>
              <a:latin typeface="Calibri" panose="020F0502020204030204" pitchFamily="34" charset="0"/>
              <a:ea typeface="Calibri" panose="020F0502020204030204" pitchFamily="34" charset="0"/>
              <a:cs typeface="Arial" panose="020B0604020202020204" pitchFamily="34" charset="0"/>
            </a:endParaRPr>
          </a:p>
          <a:p>
            <a:pPr marL="342900" lvl="0" indent="-342900">
              <a:lnSpc>
                <a:spcPct val="107000"/>
              </a:lnSpc>
              <a:buFont typeface="Symbol" panose="05050102010706020507" pitchFamily="18" charset="2"/>
              <a:buChar char=""/>
            </a:pPr>
            <a:r>
              <a:rPr lang="it-IT" sz="1800" b="1">
                <a:effectLst/>
                <a:latin typeface="Times New Roman" panose="02020603050405020304" pitchFamily="18" charset="0"/>
                <a:ea typeface="Calibri" panose="020F0502020204030204" pitchFamily="34" charset="0"/>
                <a:cs typeface="Arial" panose="020B0604020202020204" pitchFamily="34" charset="0"/>
              </a:rPr>
              <a:t>Evitare fughe di dati.</a:t>
            </a:r>
            <a:endParaRPr lang="it-IT" sz="1800">
              <a:effectLst/>
              <a:latin typeface="Calibri" panose="020F0502020204030204" pitchFamily="34" charset="0"/>
              <a:ea typeface="Calibri" panose="020F0502020204030204" pitchFamily="34" charset="0"/>
              <a:cs typeface="Arial" panose="020B0604020202020204" pitchFamily="34" charset="0"/>
            </a:endParaRPr>
          </a:p>
          <a:p>
            <a:pPr marL="342900" lvl="0" indent="-342900">
              <a:lnSpc>
                <a:spcPct val="107000"/>
              </a:lnSpc>
              <a:buFont typeface="Symbol" panose="05050102010706020507" pitchFamily="18" charset="2"/>
              <a:buChar char=""/>
            </a:pPr>
            <a:r>
              <a:rPr lang="it-IT" sz="1800" b="1">
                <a:effectLst/>
                <a:latin typeface="Times New Roman" panose="02020603050405020304" pitchFamily="18" charset="0"/>
                <a:ea typeface="Calibri" panose="020F0502020204030204" pitchFamily="34" charset="0"/>
                <a:cs typeface="Arial" panose="020B0604020202020204" pitchFamily="34" charset="0"/>
              </a:rPr>
              <a:t>Configurare il </a:t>
            </a:r>
            <a:r>
              <a:rPr lang="it-IT" sz="1800" b="1" err="1">
                <a:effectLst/>
                <a:latin typeface="Times New Roman" panose="02020603050405020304" pitchFamily="18" charset="0"/>
                <a:ea typeface="Calibri" panose="020F0502020204030204" pitchFamily="34" charset="0"/>
                <a:cs typeface="Arial" panose="020B0604020202020204" pitchFamily="34" charset="0"/>
              </a:rPr>
              <a:t>logging</a:t>
            </a:r>
            <a:r>
              <a:rPr lang="it-IT" sz="1800" b="1">
                <a:effectLst/>
                <a:latin typeface="Times New Roman" panose="02020603050405020304" pitchFamily="18" charset="0"/>
                <a:ea typeface="Calibri" panose="020F0502020204030204" pitchFamily="34" charset="0"/>
                <a:cs typeface="Arial" panose="020B0604020202020204" pitchFamily="34" charset="0"/>
              </a:rPr>
              <a:t> e il monitoring.</a:t>
            </a:r>
            <a:endParaRPr lang="it-IT" sz="1800">
              <a:effectLst/>
              <a:latin typeface="Calibri" panose="020F0502020204030204" pitchFamily="34" charset="0"/>
              <a:ea typeface="Calibri" panose="020F0502020204030204" pitchFamily="34" charset="0"/>
              <a:cs typeface="Arial" panose="020B0604020202020204" pitchFamily="34" charset="0"/>
            </a:endParaRPr>
          </a:p>
          <a:p>
            <a:pPr marL="342900" lvl="0" indent="-342900">
              <a:lnSpc>
                <a:spcPct val="107000"/>
              </a:lnSpc>
              <a:buFont typeface="Symbol" panose="05050102010706020507" pitchFamily="18" charset="2"/>
              <a:buChar char=""/>
            </a:pPr>
            <a:r>
              <a:rPr lang="it-IT" sz="1800" b="1">
                <a:effectLst/>
                <a:latin typeface="Times New Roman" panose="02020603050405020304" pitchFamily="18" charset="0"/>
                <a:ea typeface="Calibri" panose="020F0502020204030204" pitchFamily="34" charset="0"/>
                <a:cs typeface="Arial" panose="020B0604020202020204" pitchFamily="34" charset="0"/>
              </a:rPr>
              <a:t>Usare un </a:t>
            </a:r>
            <a:r>
              <a:rPr lang="it-IT" sz="1800" b="1" err="1">
                <a:effectLst/>
                <a:latin typeface="Times New Roman" panose="02020603050405020304" pitchFamily="18" charset="0"/>
                <a:ea typeface="Calibri" panose="020F0502020204030204" pitchFamily="34" charset="0"/>
                <a:cs typeface="Arial" panose="020B0604020202020204" pitchFamily="34" charset="0"/>
              </a:rPr>
              <a:t>linter</a:t>
            </a:r>
            <a:r>
              <a:rPr lang="it-IT" sz="1800" b="1">
                <a:effectLst/>
                <a:latin typeface="Times New Roman" panose="02020603050405020304" pitchFamily="18" charset="0"/>
                <a:ea typeface="Calibri" panose="020F0502020204030204" pitchFamily="34" charset="0"/>
                <a:cs typeface="Arial" panose="020B0604020202020204" pitchFamily="34" charset="0"/>
              </a:rPr>
              <a:t> per la una scrittura più sicura del codice.</a:t>
            </a:r>
            <a:endParaRPr lang="it-IT" sz="1800">
              <a:effectLst/>
              <a:latin typeface="Calibri" panose="020F0502020204030204" pitchFamily="34" charset="0"/>
              <a:ea typeface="Calibri" panose="020F0502020204030204" pitchFamily="34" charset="0"/>
              <a:cs typeface="Arial" panose="020B0604020202020204" pitchFamily="34" charset="0"/>
            </a:endParaRPr>
          </a:p>
          <a:p>
            <a:pPr marL="342900" lvl="0" indent="-342900">
              <a:lnSpc>
                <a:spcPct val="107000"/>
              </a:lnSpc>
              <a:buFont typeface="Symbol" panose="05050102010706020507" pitchFamily="18" charset="2"/>
              <a:buChar char=""/>
            </a:pPr>
            <a:r>
              <a:rPr lang="it-IT" sz="1800" b="1">
                <a:effectLst/>
                <a:latin typeface="Times New Roman" panose="02020603050405020304" pitchFamily="18" charset="0"/>
                <a:ea typeface="Calibri" panose="020F0502020204030204" pitchFamily="34" charset="0"/>
                <a:cs typeface="Arial" panose="020B0604020202020204" pitchFamily="34" charset="0"/>
              </a:rPr>
              <a:t>Evitare di inserire i secrets in file di configurazione.</a:t>
            </a:r>
            <a:endParaRPr lang="it-IT" sz="180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just">
              <a:lnSpc>
                <a:spcPct val="107000"/>
              </a:lnSpc>
              <a:buFont typeface="Symbol" panose="05050102010706020507" pitchFamily="18" charset="2"/>
              <a:buChar char=""/>
            </a:pPr>
            <a:r>
              <a:rPr lang="it-IT" sz="1800" b="1">
                <a:effectLst/>
                <a:latin typeface="Times New Roman" panose="02020603050405020304" pitchFamily="18" charset="0"/>
                <a:ea typeface="Calibri" panose="020F0502020204030204" pitchFamily="34" charset="0"/>
                <a:cs typeface="Arial" panose="020B0604020202020204" pitchFamily="34" charset="0"/>
              </a:rPr>
              <a:t>Implementare gli </a:t>
            </a:r>
            <a:r>
              <a:rPr lang="it-IT" sz="1800" b="1" err="1">
                <a:effectLst/>
                <a:latin typeface="Times New Roman" panose="02020603050405020304" pitchFamily="18" charset="0"/>
                <a:ea typeface="Calibri" panose="020F0502020204030204" pitchFamily="34" charset="0"/>
                <a:cs typeface="Arial" panose="020B0604020202020204" pitchFamily="34" charset="0"/>
              </a:rPr>
              <a:t>header</a:t>
            </a:r>
            <a:r>
              <a:rPr lang="it-IT" sz="1800" b="1">
                <a:effectLst/>
                <a:latin typeface="Times New Roman" panose="02020603050405020304" pitchFamily="18" charset="0"/>
                <a:ea typeface="Calibri" panose="020F0502020204030204" pitchFamily="34" charset="0"/>
                <a:cs typeface="Arial" panose="020B0604020202020204" pitchFamily="34" charset="0"/>
              </a:rPr>
              <a:t> di risposta HTTP.</a:t>
            </a:r>
          </a:p>
          <a:p>
            <a:pPr marL="342900" lvl="0" indent="-342900" algn="just">
              <a:lnSpc>
                <a:spcPct val="107000"/>
              </a:lnSpc>
              <a:buFont typeface="Symbol" panose="05050102010706020507" pitchFamily="18" charset="2"/>
              <a:buChar char=""/>
            </a:pPr>
            <a:r>
              <a:rPr lang="it-IT" sz="1800" b="1">
                <a:effectLst/>
                <a:latin typeface="Times New Roman" panose="02020603050405020304" pitchFamily="18" charset="0"/>
                <a:ea typeface="Calibri" panose="020F0502020204030204" pitchFamily="34" charset="0"/>
                <a:cs typeface="Arial" panose="020B0604020202020204" pitchFamily="34" charset="0"/>
              </a:rPr>
              <a:t>Proteggere e osservare i server </a:t>
            </a:r>
            <a:r>
              <a:rPr lang="it-IT" sz="1800" b="1" err="1">
                <a:effectLst/>
                <a:latin typeface="Times New Roman" panose="02020603050405020304" pitchFamily="18" charset="0"/>
                <a:ea typeface="Calibri" panose="020F0502020204030204" pitchFamily="34" charset="0"/>
                <a:cs typeface="Arial" panose="020B0604020202020204" pitchFamily="34" charset="0"/>
              </a:rPr>
              <a:t>NodeJS</a:t>
            </a:r>
            <a:r>
              <a:rPr lang="it-IT" sz="1800" b="1">
                <a:effectLst/>
                <a:latin typeface="Times New Roman" panose="02020603050405020304" pitchFamily="18" charset="0"/>
                <a:ea typeface="Calibri" panose="020F0502020204030204" pitchFamily="34" charset="0"/>
                <a:cs typeface="Arial" panose="020B0604020202020204" pitchFamily="34" charset="0"/>
              </a:rPr>
              <a:t> in esecuzione.</a:t>
            </a:r>
            <a:endParaRPr lang="it-IT" sz="1800">
              <a:effectLst/>
              <a:latin typeface="Calibri" panose="020F0502020204030204" pitchFamily="34" charset="0"/>
              <a:ea typeface="Calibri" panose="020F0502020204030204" pitchFamily="34" charset="0"/>
              <a:cs typeface="Arial" panose="020B0604020202020204" pitchFamily="34" charset="0"/>
            </a:endParaRPr>
          </a:p>
          <a:p>
            <a:endParaRPr lang="it-IT"/>
          </a:p>
        </p:txBody>
      </p:sp>
    </p:spTree>
    <p:extLst>
      <p:ext uri="{BB962C8B-B14F-4D97-AF65-F5344CB8AC3E}">
        <p14:creationId xmlns:p14="http://schemas.microsoft.com/office/powerpoint/2010/main" val="372638819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922C47D-DF06-4B4B-AF40-7A5F8EE91E76}"/>
              </a:ext>
            </a:extLst>
          </p:cNvPr>
          <p:cNvSpPr>
            <a:spLocks noGrp="1"/>
          </p:cNvSpPr>
          <p:nvPr>
            <p:ph type="title"/>
          </p:nvPr>
        </p:nvSpPr>
        <p:spPr>
          <a:xfrm>
            <a:off x="1350640" y="3345450"/>
            <a:ext cx="1773676" cy="728382"/>
          </a:xfrm>
        </p:spPr>
        <p:txBody>
          <a:bodyPr>
            <a:normAutofit fontScale="90000"/>
          </a:bodyPr>
          <a:lstStyle/>
          <a:p>
            <a:r>
              <a:rPr lang="it-IT" err="1"/>
              <a:t>React</a:t>
            </a:r>
            <a:endParaRPr lang="it-IT"/>
          </a:p>
        </p:txBody>
      </p:sp>
      <p:sp>
        <p:nvSpPr>
          <p:cNvPr id="18" name="Freeform: Shape 11">
            <a:extLst>
              <a:ext uri="{FF2B5EF4-FFF2-40B4-BE49-F238E27FC236}">
                <a16:creationId xmlns:a16="http://schemas.microsoft.com/office/drawing/2014/main" id="{DBAF956B-591A-4461-BB3C-79AA176B09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270819" y="-63600"/>
            <a:ext cx="6858001" cy="6985200"/>
          </a:xfrm>
          <a:custGeom>
            <a:avLst/>
            <a:gdLst>
              <a:gd name="connsiteX0" fmla="*/ 6858001 w 6858001"/>
              <a:gd name="connsiteY0" fmla="*/ 1177 h 6985200"/>
              <a:gd name="connsiteX1" fmla="*/ 6858001 w 6858001"/>
              <a:gd name="connsiteY1" fmla="*/ 1344715 h 6985200"/>
              <a:gd name="connsiteX2" fmla="*/ 6858000 w 6858001"/>
              <a:gd name="connsiteY2" fmla="*/ 1344715 h 6985200"/>
              <a:gd name="connsiteX3" fmla="*/ 6858000 w 6858001"/>
              <a:gd name="connsiteY3" fmla="*/ 6985200 h 6985200"/>
              <a:gd name="connsiteX4" fmla="*/ 0 w 6858001"/>
              <a:gd name="connsiteY4" fmla="*/ 6985199 h 6985200"/>
              <a:gd name="connsiteX5" fmla="*/ 0 w 6858001"/>
              <a:gd name="connsiteY5" fmla="*/ 887191 h 6985200"/>
              <a:gd name="connsiteX6" fmla="*/ 1 w 6858001"/>
              <a:gd name="connsiteY6" fmla="*/ 887191 h 6985200"/>
              <a:gd name="connsiteX7" fmla="*/ 1 w 6858001"/>
              <a:gd name="connsiteY7" fmla="*/ 0 h 6985200"/>
              <a:gd name="connsiteX8" fmla="*/ 40463 w 6858001"/>
              <a:gd name="connsiteY8" fmla="*/ 5883 h 6985200"/>
              <a:gd name="connsiteX9" fmla="*/ 159107 w 6858001"/>
              <a:gd name="connsiteY9" fmla="*/ 23196 h 6985200"/>
              <a:gd name="connsiteX10" fmla="*/ 245518 w 6858001"/>
              <a:gd name="connsiteY10" fmla="*/ 35299 h 6985200"/>
              <a:gd name="connsiteX11" fmla="*/ 348388 w 6858001"/>
              <a:gd name="connsiteY11" fmla="*/ 48073 h 6985200"/>
              <a:gd name="connsiteX12" fmla="*/ 470460 w 6858001"/>
              <a:gd name="connsiteY12" fmla="*/ 63369 h 6985200"/>
              <a:gd name="connsiteX13" fmla="*/ 605563 w 6858001"/>
              <a:gd name="connsiteY13" fmla="*/ 79506 h 6985200"/>
              <a:gd name="connsiteX14" fmla="*/ 757810 w 6858001"/>
              <a:gd name="connsiteY14" fmla="*/ 96483 h 6985200"/>
              <a:gd name="connsiteX15" fmla="*/ 923774 w 6858001"/>
              <a:gd name="connsiteY15" fmla="*/ 114469 h 6985200"/>
              <a:gd name="connsiteX16" fmla="*/ 1104139 w 6858001"/>
              <a:gd name="connsiteY16" fmla="*/ 132454 h 6985200"/>
              <a:gd name="connsiteX17" fmla="*/ 1296163 w 6858001"/>
              <a:gd name="connsiteY17" fmla="*/ 150776 h 6985200"/>
              <a:gd name="connsiteX18" fmla="*/ 1503275 w 6858001"/>
              <a:gd name="connsiteY18" fmla="*/ 167753 h 6985200"/>
              <a:gd name="connsiteX19" fmla="*/ 1719988 w 6858001"/>
              <a:gd name="connsiteY19" fmla="*/ 184058 h 6985200"/>
              <a:gd name="connsiteX20" fmla="*/ 1949045 w 6858001"/>
              <a:gd name="connsiteY20" fmla="*/ 198849 h 6985200"/>
              <a:gd name="connsiteX21" fmla="*/ 2187703 w 6858001"/>
              <a:gd name="connsiteY21" fmla="*/ 212969 h 6985200"/>
              <a:gd name="connsiteX22" fmla="*/ 2436649 w 6858001"/>
              <a:gd name="connsiteY22" fmla="*/ 226248 h 6985200"/>
              <a:gd name="connsiteX23" fmla="*/ 2564208 w 6858001"/>
              <a:gd name="connsiteY23" fmla="*/ 230955 h 6985200"/>
              <a:gd name="connsiteX24" fmla="*/ 2694509 w 6858001"/>
              <a:gd name="connsiteY24" fmla="*/ 236165 h 6985200"/>
              <a:gd name="connsiteX25" fmla="*/ 2826869 w 6858001"/>
              <a:gd name="connsiteY25" fmla="*/ 241040 h 6985200"/>
              <a:gd name="connsiteX26" fmla="*/ 2959914 w 6858001"/>
              <a:gd name="connsiteY26" fmla="*/ 244234 h 6985200"/>
              <a:gd name="connsiteX27" fmla="*/ 3095702 w 6858001"/>
              <a:gd name="connsiteY27" fmla="*/ 247091 h 6985200"/>
              <a:gd name="connsiteX28" fmla="*/ 3232862 w 6858001"/>
              <a:gd name="connsiteY28" fmla="*/ 250117 h 6985200"/>
              <a:gd name="connsiteX29" fmla="*/ 3372766 w 6858001"/>
              <a:gd name="connsiteY29" fmla="*/ 252134 h 6985200"/>
              <a:gd name="connsiteX30" fmla="*/ 3514040 w 6858001"/>
              <a:gd name="connsiteY30" fmla="*/ 252134 h 6985200"/>
              <a:gd name="connsiteX31" fmla="*/ 3656686 w 6858001"/>
              <a:gd name="connsiteY31" fmla="*/ 253142 h 6985200"/>
              <a:gd name="connsiteX32" fmla="*/ 3800705 w 6858001"/>
              <a:gd name="connsiteY32" fmla="*/ 252134 h 6985200"/>
              <a:gd name="connsiteX33" fmla="*/ 3946780 w 6858001"/>
              <a:gd name="connsiteY33" fmla="*/ 250117 h 6985200"/>
              <a:gd name="connsiteX34" fmla="*/ 4092856 w 6858001"/>
              <a:gd name="connsiteY34" fmla="*/ 248268 h 6985200"/>
              <a:gd name="connsiteX35" fmla="*/ 4240988 w 6858001"/>
              <a:gd name="connsiteY35" fmla="*/ 244234 h 6985200"/>
              <a:gd name="connsiteX36" fmla="*/ 4390492 w 6858001"/>
              <a:gd name="connsiteY36" fmla="*/ 240032 h 6985200"/>
              <a:gd name="connsiteX37" fmla="*/ 4539997 w 6858001"/>
              <a:gd name="connsiteY37" fmla="*/ 235157 h 6985200"/>
              <a:gd name="connsiteX38" fmla="*/ 4690873 w 6858001"/>
              <a:gd name="connsiteY38" fmla="*/ 228266 h 6985200"/>
              <a:gd name="connsiteX39" fmla="*/ 4843120 w 6858001"/>
              <a:gd name="connsiteY39" fmla="*/ 220029 h 6985200"/>
              <a:gd name="connsiteX40" fmla="*/ 4996054 w 6858001"/>
              <a:gd name="connsiteY40" fmla="*/ 212129 h 6985200"/>
              <a:gd name="connsiteX41" fmla="*/ 5148987 w 6858001"/>
              <a:gd name="connsiteY41" fmla="*/ 202044 h 6985200"/>
              <a:gd name="connsiteX42" fmla="*/ 5303978 w 6858001"/>
              <a:gd name="connsiteY42" fmla="*/ 189941 h 6985200"/>
              <a:gd name="connsiteX43" fmla="*/ 5456911 w 6858001"/>
              <a:gd name="connsiteY43" fmla="*/ 177839 h 6985200"/>
              <a:gd name="connsiteX44" fmla="*/ 5612588 w 6858001"/>
              <a:gd name="connsiteY44" fmla="*/ 163887 h 6985200"/>
              <a:gd name="connsiteX45" fmla="*/ 5768950 w 6858001"/>
              <a:gd name="connsiteY45" fmla="*/ 148591 h 6985200"/>
              <a:gd name="connsiteX46" fmla="*/ 5923255 w 6858001"/>
              <a:gd name="connsiteY46" fmla="*/ 132455 h 6985200"/>
              <a:gd name="connsiteX47" fmla="*/ 6079618 w 6858001"/>
              <a:gd name="connsiteY47" fmla="*/ 113629 h 6985200"/>
              <a:gd name="connsiteX48" fmla="*/ 6235294 w 6858001"/>
              <a:gd name="connsiteY48" fmla="*/ 93458 h 6985200"/>
              <a:gd name="connsiteX49" fmla="*/ 6391657 w 6858001"/>
              <a:gd name="connsiteY49" fmla="*/ 73455 h 6985200"/>
              <a:gd name="connsiteX50" fmla="*/ 6547333 w 6858001"/>
              <a:gd name="connsiteY50" fmla="*/ 50091 h 6985200"/>
              <a:gd name="connsiteX51" fmla="*/ 6702324 w 6858001"/>
              <a:gd name="connsiteY51" fmla="*/ 26222 h 698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6985200">
                <a:moveTo>
                  <a:pt x="6858001" y="1177"/>
                </a:moveTo>
                <a:lnTo>
                  <a:pt x="6858001" y="1344715"/>
                </a:lnTo>
                <a:lnTo>
                  <a:pt x="6858000" y="1344715"/>
                </a:lnTo>
                <a:lnTo>
                  <a:pt x="6858000" y="6985200"/>
                </a:lnTo>
                <a:lnTo>
                  <a:pt x="0" y="6985199"/>
                </a:lnTo>
                <a:lnTo>
                  <a:pt x="0" y="887191"/>
                </a:lnTo>
                <a:lnTo>
                  <a:pt x="1" y="887191"/>
                </a:lnTo>
                <a:lnTo>
                  <a:pt x="1" y="0"/>
                </a:lnTo>
                <a:lnTo>
                  <a:pt x="40463" y="5883"/>
                </a:lnTo>
                <a:lnTo>
                  <a:pt x="159107" y="23196"/>
                </a:lnTo>
                <a:lnTo>
                  <a:pt x="245518" y="35299"/>
                </a:lnTo>
                <a:lnTo>
                  <a:pt x="348388" y="48073"/>
                </a:lnTo>
                <a:lnTo>
                  <a:pt x="470460" y="63369"/>
                </a:lnTo>
                <a:lnTo>
                  <a:pt x="605563" y="79506"/>
                </a:lnTo>
                <a:lnTo>
                  <a:pt x="757810" y="96483"/>
                </a:lnTo>
                <a:lnTo>
                  <a:pt x="923774" y="114469"/>
                </a:lnTo>
                <a:lnTo>
                  <a:pt x="1104139" y="132454"/>
                </a:lnTo>
                <a:lnTo>
                  <a:pt x="1296163" y="150776"/>
                </a:lnTo>
                <a:lnTo>
                  <a:pt x="1503275" y="167753"/>
                </a:lnTo>
                <a:lnTo>
                  <a:pt x="1719988" y="184058"/>
                </a:lnTo>
                <a:lnTo>
                  <a:pt x="1949045" y="198849"/>
                </a:lnTo>
                <a:lnTo>
                  <a:pt x="2187703" y="212969"/>
                </a:lnTo>
                <a:lnTo>
                  <a:pt x="2436649" y="226248"/>
                </a:lnTo>
                <a:lnTo>
                  <a:pt x="2564208" y="230955"/>
                </a:lnTo>
                <a:lnTo>
                  <a:pt x="2694509" y="236165"/>
                </a:lnTo>
                <a:lnTo>
                  <a:pt x="2826869" y="241040"/>
                </a:lnTo>
                <a:lnTo>
                  <a:pt x="2959914" y="244234"/>
                </a:lnTo>
                <a:lnTo>
                  <a:pt x="3095702" y="247091"/>
                </a:lnTo>
                <a:lnTo>
                  <a:pt x="3232862" y="250117"/>
                </a:lnTo>
                <a:lnTo>
                  <a:pt x="3372766" y="252134"/>
                </a:lnTo>
                <a:lnTo>
                  <a:pt x="3514040" y="252134"/>
                </a:lnTo>
                <a:lnTo>
                  <a:pt x="3656686" y="253142"/>
                </a:lnTo>
                <a:lnTo>
                  <a:pt x="3800705" y="252134"/>
                </a:lnTo>
                <a:lnTo>
                  <a:pt x="3946780" y="250117"/>
                </a:lnTo>
                <a:lnTo>
                  <a:pt x="4092856"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solidFill>
            <a:srgbClr val="FFFFFF"/>
          </a:solidFill>
          <a:ln>
            <a:noFill/>
          </a:ln>
        </p:spPr>
      </p:sp>
      <p:sp>
        <p:nvSpPr>
          <p:cNvPr id="19" name="Freeform 23">
            <a:extLst>
              <a:ext uri="{FF2B5EF4-FFF2-40B4-BE49-F238E27FC236}">
                <a16:creationId xmlns:a16="http://schemas.microsoft.com/office/drawing/2014/main" id="{E8895FAA-0D03-43F6-9594-A8733552E2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9402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pic>
        <p:nvPicPr>
          <p:cNvPr id="5" name="Immagine 4">
            <a:extLst>
              <a:ext uri="{FF2B5EF4-FFF2-40B4-BE49-F238E27FC236}">
                <a16:creationId xmlns:a16="http://schemas.microsoft.com/office/drawing/2014/main" id="{12259731-2AFE-3DD7-9818-3B8BDFFC77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15574" y="647699"/>
            <a:ext cx="3007142" cy="3242202"/>
          </a:xfrm>
          <a:prstGeom prst="rect">
            <a:avLst/>
          </a:prstGeom>
          <a:effectLst/>
        </p:spPr>
      </p:pic>
      <p:sp>
        <p:nvSpPr>
          <p:cNvPr id="20" name="Rectangle 15">
            <a:extLst>
              <a:ext uri="{FF2B5EF4-FFF2-40B4-BE49-F238E27FC236}">
                <a16:creationId xmlns:a16="http://schemas.microsoft.com/office/drawing/2014/main" id="{918FB696-BC5E-43A4-9768-4BB5278BDC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4" name="Segnaposto contenuto 3" descr="What's Single Page Application (SPA) SEO and How to Do It">
            <a:extLst>
              <a:ext uri="{FF2B5EF4-FFF2-40B4-BE49-F238E27FC236}">
                <a16:creationId xmlns:a16="http://schemas.microsoft.com/office/drawing/2014/main" id="{9206A0CE-7FFC-4FCD-A5C2-BAABCD1D677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bwMode="auto">
          <a:xfrm>
            <a:off x="6807464" y="4085841"/>
            <a:ext cx="4023363" cy="2162557"/>
          </a:xfrm>
          <a:prstGeom prst="rect">
            <a:avLst/>
          </a:prstGeom>
          <a:noFill/>
          <a:effectLst/>
        </p:spPr>
      </p:pic>
    </p:spTree>
    <p:extLst>
      <p:ext uri="{BB962C8B-B14F-4D97-AF65-F5344CB8AC3E}">
        <p14:creationId xmlns:p14="http://schemas.microsoft.com/office/powerpoint/2010/main" val="85834165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9073D44-D1FB-4A16-9109-638317208A03}"/>
              </a:ext>
            </a:extLst>
          </p:cNvPr>
          <p:cNvSpPr>
            <a:spLocks noGrp="1"/>
          </p:cNvSpPr>
          <p:nvPr>
            <p:ph type="title"/>
          </p:nvPr>
        </p:nvSpPr>
        <p:spPr>
          <a:xfrm>
            <a:off x="838200" y="365126"/>
            <a:ext cx="8177463" cy="709696"/>
          </a:xfrm>
        </p:spPr>
        <p:txBody>
          <a:bodyPr>
            <a:normAutofit fontScale="90000"/>
          </a:bodyPr>
          <a:lstStyle/>
          <a:p>
            <a:r>
              <a:rPr lang="it-IT"/>
              <a:t>Vulnerabilità </a:t>
            </a:r>
            <a:r>
              <a:rPr lang="it-IT" err="1"/>
              <a:t>React</a:t>
            </a:r>
            <a:r>
              <a:rPr lang="it-IT"/>
              <a:t> JS (1)</a:t>
            </a:r>
          </a:p>
        </p:txBody>
      </p:sp>
      <p:sp>
        <p:nvSpPr>
          <p:cNvPr id="3" name="Segnaposto contenuto 2">
            <a:extLst>
              <a:ext uri="{FF2B5EF4-FFF2-40B4-BE49-F238E27FC236}">
                <a16:creationId xmlns:a16="http://schemas.microsoft.com/office/drawing/2014/main" id="{E3EC3421-3697-48CF-9153-C180BF3D6580}"/>
              </a:ext>
            </a:extLst>
          </p:cNvPr>
          <p:cNvSpPr>
            <a:spLocks noGrp="1"/>
          </p:cNvSpPr>
          <p:nvPr>
            <p:ph idx="1"/>
          </p:nvPr>
        </p:nvSpPr>
        <p:spPr>
          <a:xfrm>
            <a:off x="469231" y="1115929"/>
            <a:ext cx="11514222" cy="3680660"/>
          </a:xfrm>
        </p:spPr>
        <p:txBody>
          <a:bodyPr>
            <a:normAutofit/>
          </a:bodyPr>
          <a:lstStyle/>
          <a:p>
            <a:pPr marL="342900" lvl="0" indent="-342900">
              <a:lnSpc>
                <a:spcPct val="107000"/>
              </a:lnSpc>
              <a:buFont typeface="Symbol" panose="05050102010706020507" pitchFamily="18" charset="2"/>
              <a:buChar char=""/>
            </a:pPr>
            <a:r>
              <a:rPr lang="it-IT" sz="1800" b="1">
                <a:effectLst/>
                <a:latin typeface="Times New Roman" panose="02020603050405020304" pitchFamily="18" charset="0"/>
                <a:ea typeface="Calibri" panose="020F0502020204030204" pitchFamily="34" charset="0"/>
                <a:cs typeface="Arial" panose="020B0604020202020204" pitchFamily="34" charset="0"/>
              </a:rPr>
              <a:t>SQL Injection: </a:t>
            </a:r>
            <a:r>
              <a:rPr lang="it-IT" sz="1800">
                <a:effectLst/>
                <a:latin typeface="Times New Roman" panose="02020603050405020304" pitchFamily="18" charset="0"/>
                <a:ea typeface="Calibri" panose="020F0502020204030204" pitchFamily="34" charset="0"/>
                <a:cs typeface="Arial" panose="020B0604020202020204" pitchFamily="34" charset="0"/>
              </a:rPr>
              <a:t>Già ampiamente spiegato nei paragrafi precedenti.</a:t>
            </a:r>
            <a:endParaRPr lang="it-IT" sz="180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just">
              <a:lnSpc>
                <a:spcPct val="107000"/>
              </a:lnSpc>
              <a:buFont typeface="Symbol" panose="05050102010706020507" pitchFamily="18" charset="2"/>
              <a:buChar char=""/>
            </a:pPr>
            <a:r>
              <a:rPr lang="it-IT" sz="1800" b="1">
                <a:effectLst/>
                <a:latin typeface="Times New Roman" panose="02020603050405020304" pitchFamily="18" charset="0"/>
                <a:ea typeface="Calibri" panose="020F0502020204030204" pitchFamily="34" charset="0"/>
                <a:cs typeface="Arial" panose="020B0604020202020204" pitchFamily="34" charset="0"/>
              </a:rPr>
              <a:t>Cross-Site Scripting</a:t>
            </a:r>
            <a:r>
              <a:rPr lang="it-IT" sz="1800">
                <a:effectLst/>
                <a:latin typeface="Times New Roman" panose="02020603050405020304" pitchFamily="18" charset="0"/>
                <a:ea typeface="Calibri" panose="020F0502020204030204" pitchFamily="34" charset="0"/>
                <a:cs typeface="Arial" panose="020B0604020202020204" pitchFamily="34" charset="0"/>
              </a:rPr>
              <a:t>: Il cross-site scripting sfrutta gli script lato client dannosi inserendoli nelle applicazioni web. Quando gli utenti attivano questi script, gli aggressori ottengono il controllo sull'app e rubano informazioni sensibili dall'applicazione web. Esistono principalmente tre tipi di questo attacco: XSS </a:t>
            </a:r>
            <a:r>
              <a:rPr lang="it-IT" sz="1800" err="1">
                <a:effectLst/>
                <a:latin typeface="Times New Roman" panose="02020603050405020304" pitchFamily="18" charset="0"/>
                <a:ea typeface="Calibri" panose="020F0502020204030204" pitchFamily="34" charset="0"/>
                <a:cs typeface="Arial" panose="020B0604020202020204" pitchFamily="34" charset="0"/>
              </a:rPr>
              <a:t>Reflected</a:t>
            </a:r>
            <a:r>
              <a:rPr lang="it-IT" sz="1800">
                <a:effectLst/>
                <a:latin typeface="Times New Roman" panose="02020603050405020304" pitchFamily="18" charset="0"/>
                <a:ea typeface="Calibri" panose="020F0502020204030204" pitchFamily="34" charset="0"/>
                <a:cs typeface="Arial" panose="020B0604020202020204" pitchFamily="34" charset="0"/>
              </a:rPr>
              <a:t>, XSS </a:t>
            </a:r>
            <a:r>
              <a:rPr lang="it-IT" sz="1800" err="1">
                <a:effectLst/>
                <a:latin typeface="Times New Roman" panose="02020603050405020304" pitchFamily="18" charset="0"/>
                <a:ea typeface="Calibri" panose="020F0502020204030204" pitchFamily="34" charset="0"/>
                <a:cs typeface="Arial" panose="020B0604020202020204" pitchFamily="34" charset="0"/>
              </a:rPr>
              <a:t>Stored</a:t>
            </a:r>
            <a:r>
              <a:rPr lang="it-IT" sz="1800">
                <a:effectLst/>
                <a:latin typeface="Times New Roman" panose="02020603050405020304" pitchFamily="18" charset="0"/>
                <a:ea typeface="Calibri" panose="020F0502020204030204" pitchFamily="34" charset="0"/>
                <a:cs typeface="Arial" panose="020B0604020202020204" pitchFamily="34" charset="0"/>
              </a:rPr>
              <a:t>, XSS </a:t>
            </a:r>
            <a:r>
              <a:rPr lang="it-IT" sz="1800" err="1">
                <a:effectLst/>
                <a:latin typeface="Times New Roman" panose="02020603050405020304" pitchFamily="18" charset="0"/>
                <a:ea typeface="Calibri" panose="020F0502020204030204" pitchFamily="34" charset="0"/>
                <a:cs typeface="Arial" panose="020B0604020202020204" pitchFamily="34" charset="0"/>
              </a:rPr>
              <a:t>based</a:t>
            </a:r>
            <a:r>
              <a:rPr lang="it-IT" sz="1800">
                <a:effectLst/>
                <a:latin typeface="Times New Roman" panose="02020603050405020304" pitchFamily="18" charset="0"/>
                <a:ea typeface="Calibri" panose="020F0502020204030204" pitchFamily="34" charset="0"/>
                <a:cs typeface="Arial" panose="020B0604020202020204" pitchFamily="34" charset="0"/>
              </a:rPr>
              <a:t> on DOM. </a:t>
            </a:r>
            <a:r>
              <a:rPr lang="it-IT" sz="1800" b="1">
                <a:effectLst/>
                <a:latin typeface="Times New Roman" panose="02020603050405020304" pitchFamily="18" charset="0"/>
                <a:ea typeface="Calibri" panose="020F0502020204030204" pitchFamily="34" charset="0"/>
                <a:cs typeface="Arial" panose="020B0604020202020204" pitchFamily="34" charset="0"/>
              </a:rPr>
              <a:t>Mitigazione: (i) </a:t>
            </a:r>
            <a:r>
              <a:rPr lang="it-IT" sz="1800">
                <a:effectLst/>
                <a:latin typeface="Times New Roman" panose="02020603050405020304" pitchFamily="18" charset="0"/>
                <a:ea typeface="Calibri" panose="020F0502020204030204" pitchFamily="34" charset="0"/>
                <a:cs typeface="Arial" panose="020B0604020202020204" pitchFamily="34" charset="0"/>
              </a:rPr>
              <a:t>Impedire l’esecuzione di script malevolo dall’input vietando l’inserimento di determinati caratteri speciali e sanificare gli input provenienti dagli utenti; </a:t>
            </a:r>
            <a:r>
              <a:rPr lang="it-IT" sz="1800" b="1">
                <a:effectLst/>
                <a:latin typeface="Times New Roman" panose="02020603050405020304" pitchFamily="18" charset="0"/>
                <a:ea typeface="Calibri" panose="020F0502020204030204" pitchFamily="34" charset="0"/>
                <a:cs typeface="Arial" panose="020B0604020202020204" pitchFamily="34" charset="0"/>
              </a:rPr>
              <a:t>(ii) </a:t>
            </a:r>
            <a:r>
              <a:rPr lang="it-IT" sz="1800">
                <a:effectLst/>
                <a:latin typeface="Times New Roman" panose="02020603050405020304" pitchFamily="18" charset="0"/>
                <a:ea typeface="Calibri" panose="020F0502020204030204" pitchFamily="34" charset="0"/>
                <a:cs typeface="Arial" panose="020B0604020202020204" pitchFamily="34" charset="0"/>
              </a:rPr>
              <a:t>utilizzare WAF (Web Application Firewall) con il codice; </a:t>
            </a:r>
            <a:r>
              <a:rPr lang="it-IT" sz="1800" b="1">
                <a:effectLst/>
                <a:latin typeface="Times New Roman" panose="02020603050405020304" pitchFamily="18" charset="0"/>
                <a:ea typeface="Calibri" panose="020F0502020204030204" pitchFamily="34" charset="0"/>
                <a:cs typeface="Arial" panose="020B0604020202020204" pitchFamily="34" charset="0"/>
              </a:rPr>
              <a:t>(iii) </a:t>
            </a:r>
            <a:r>
              <a:rPr lang="it-IT" sz="1800">
                <a:effectLst/>
                <a:latin typeface="Times New Roman" panose="02020603050405020304" pitchFamily="18" charset="0"/>
                <a:ea typeface="Calibri" panose="020F0502020204030204" pitchFamily="34" charset="0"/>
                <a:cs typeface="Arial" panose="020B0604020202020204" pitchFamily="34" charset="0"/>
              </a:rPr>
              <a:t>Gli sviluppatori possono anche disabilitare i markup attraverso i quali gli aggressori possono eseguire l'esecuzione di codice esterno sull'app </a:t>
            </a:r>
            <a:r>
              <a:rPr lang="it-IT" sz="1800" err="1">
                <a:effectLst/>
                <a:latin typeface="Times New Roman" panose="02020603050405020304" pitchFamily="18" charset="0"/>
                <a:ea typeface="Calibri" panose="020F0502020204030204" pitchFamily="34" charset="0"/>
                <a:cs typeface="Arial" panose="020B0604020202020204" pitchFamily="34" charset="0"/>
              </a:rPr>
              <a:t>React</a:t>
            </a:r>
            <a:r>
              <a:rPr lang="it-IT" sz="1800">
                <a:effectLst/>
                <a:latin typeface="Times New Roman" panose="02020603050405020304" pitchFamily="18" charset="0"/>
                <a:ea typeface="Calibri" panose="020F0502020204030204" pitchFamily="34" charset="0"/>
                <a:cs typeface="Arial" panose="020B0604020202020204" pitchFamily="34" charset="0"/>
              </a:rPr>
              <a:t>; </a:t>
            </a:r>
            <a:r>
              <a:rPr lang="it-IT" sz="1800" b="1">
                <a:effectLst/>
                <a:latin typeface="Times New Roman" panose="02020603050405020304" pitchFamily="18" charset="0"/>
                <a:ea typeface="Calibri" panose="020F0502020204030204" pitchFamily="34" charset="0"/>
                <a:cs typeface="Arial" panose="020B0604020202020204" pitchFamily="34" charset="0"/>
              </a:rPr>
              <a:t>(iv) </a:t>
            </a:r>
            <a:r>
              <a:rPr lang="it-IT" sz="1800">
                <a:effectLst/>
                <a:latin typeface="Times New Roman" panose="02020603050405020304" pitchFamily="18" charset="0"/>
                <a:ea typeface="Calibri" panose="020F0502020204030204" pitchFamily="34" charset="0"/>
                <a:cs typeface="Arial" panose="020B0604020202020204" pitchFamily="34" charset="0"/>
              </a:rPr>
              <a:t>I browser moderni e aggiornati (come Google Chrome) sono dotati di rilevamento XSS e non consentiranno agli aggressori di eseguire script dannosi che non provengano dal server o dall'origine </a:t>
            </a:r>
            <a:r>
              <a:rPr lang="it-IT" sz="1800" err="1">
                <a:effectLst/>
                <a:latin typeface="Times New Roman" panose="02020603050405020304" pitchFamily="18" charset="0"/>
                <a:ea typeface="Calibri" panose="020F0502020204030204" pitchFamily="34" charset="0"/>
                <a:cs typeface="Arial" panose="020B0604020202020204" pitchFamily="34" charset="0"/>
              </a:rPr>
              <a:t>originali.</a:t>
            </a:r>
            <a:r>
              <a:rPr lang="it-IT" sz="1800" b="1" err="1">
                <a:effectLst/>
                <a:latin typeface="Times New Roman" panose="02020603050405020304" pitchFamily="18" charset="0"/>
                <a:ea typeface="Calibri" panose="020F0502020204030204" pitchFamily="34" charset="0"/>
                <a:cs typeface="Arial" panose="020B0604020202020204" pitchFamily="34" charset="0"/>
              </a:rPr>
              <a:t>CW</a:t>
            </a:r>
            <a:r>
              <a:rPr lang="it-IT" sz="1800" b="1">
                <a:effectLst/>
                <a:latin typeface="Times New Roman" panose="02020603050405020304" pitchFamily="18" charset="0"/>
                <a:ea typeface="Calibri" panose="020F0502020204030204" pitchFamily="34" charset="0"/>
                <a:cs typeface="Arial" panose="020B0604020202020204" pitchFamily="34" charset="0"/>
              </a:rPr>
              <a:t>: </a:t>
            </a:r>
            <a:r>
              <a:rPr lang="it-IT" sz="1800">
                <a:effectLst/>
                <a:latin typeface="Times New Roman" panose="02020603050405020304" pitchFamily="18" charset="0"/>
                <a:ea typeface="Calibri" panose="020F0502020204030204" pitchFamily="34" charset="0"/>
                <a:cs typeface="Arial" panose="020B0604020202020204" pitchFamily="34" charset="0"/>
              </a:rPr>
              <a:t>CWE-79.</a:t>
            </a:r>
            <a:r>
              <a:rPr lang="it-IT" sz="1800" b="1">
                <a:effectLst/>
                <a:latin typeface="Times New Roman" panose="02020603050405020304" pitchFamily="18" charset="0"/>
                <a:ea typeface="Calibri" panose="020F0502020204030204" pitchFamily="34" charset="0"/>
                <a:cs typeface="Arial" panose="020B0604020202020204" pitchFamily="34" charset="0"/>
              </a:rPr>
              <a:t>Esempio di codice malevolo:</a:t>
            </a:r>
            <a:endParaRPr lang="it-IT" sz="1800">
              <a:effectLst/>
              <a:latin typeface="Calibri" panose="020F0502020204030204" pitchFamily="34" charset="0"/>
              <a:ea typeface="Calibri" panose="020F0502020204030204" pitchFamily="34" charset="0"/>
              <a:cs typeface="Arial" panose="020B0604020202020204" pitchFamily="34" charset="0"/>
            </a:endParaRPr>
          </a:p>
          <a:p>
            <a:endParaRPr lang="it-IT"/>
          </a:p>
        </p:txBody>
      </p:sp>
      <p:pic>
        <p:nvPicPr>
          <p:cNvPr id="4" name="Immagine 3">
            <a:extLst>
              <a:ext uri="{FF2B5EF4-FFF2-40B4-BE49-F238E27FC236}">
                <a16:creationId xmlns:a16="http://schemas.microsoft.com/office/drawing/2014/main" id="{7C9D1491-8683-41FE-A2D9-70C19703C611}"/>
              </a:ext>
            </a:extLst>
          </p:cNvPr>
          <p:cNvPicPr>
            <a:picLocks noChangeAspect="1"/>
          </p:cNvPicPr>
          <p:nvPr/>
        </p:nvPicPr>
        <p:blipFill>
          <a:blip r:embed="rId2"/>
          <a:stretch>
            <a:fillRect/>
          </a:stretch>
        </p:blipFill>
        <p:spPr>
          <a:xfrm>
            <a:off x="7021679" y="3972360"/>
            <a:ext cx="4701090" cy="414655"/>
          </a:xfrm>
          <a:prstGeom prst="rect">
            <a:avLst/>
          </a:prstGeom>
        </p:spPr>
      </p:pic>
      <p:sp>
        <p:nvSpPr>
          <p:cNvPr id="6" name="CasellaDiTesto 5">
            <a:extLst>
              <a:ext uri="{FF2B5EF4-FFF2-40B4-BE49-F238E27FC236}">
                <a16:creationId xmlns:a16="http://schemas.microsoft.com/office/drawing/2014/main" id="{1B6B7598-B1BB-4838-BAEE-B9791C08C32A}"/>
              </a:ext>
            </a:extLst>
          </p:cNvPr>
          <p:cNvSpPr txBox="1"/>
          <p:nvPr/>
        </p:nvSpPr>
        <p:spPr>
          <a:xfrm>
            <a:off x="575509" y="4409381"/>
            <a:ext cx="11407943" cy="2152256"/>
          </a:xfrm>
          <a:prstGeom prst="rect">
            <a:avLst/>
          </a:prstGeom>
          <a:noFill/>
        </p:spPr>
        <p:txBody>
          <a:bodyPr wrap="square">
            <a:spAutoFit/>
          </a:bodyPr>
          <a:lstStyle/>
          <a:p>
            <a:pPr marL="342900" lvl="0" indent="-342900" algn="just">
              <a:lnSpc>
                <a:spcPct val="107000"/>
              </a:lnSpc>
              <a:spcAft>
                <a:spcPts val="800"/>
              </a:spcAft>
              <a:buFont typeface="Symbol" panose="05050102010706020507" pitchFamily="18" charset="2"/>
              <a:buChar char=""/>
            </a:pPr>
            <a:r>
              <a:rPr lang="it-IT" sz="1800" b="1" err="1">
                <a:effectLst/>
                <a:latin typeface="Times New Roman" panose="02020603050405020304" pitchFamily="18" charset="0"/>
                <a:ea typeface="Calibri" panose="020F0502020204030204" pitchFamily="34" charset="0"/>
                <a:cs typeface="Arial" panose="020B0604020202020204" pitchFamily="34" charset="0"/>
              </a:rPr>
              <a:t>Broken</a:t>
            </a:r>
            <a:r>
              <a:rPr lang="it-IT" sz="1800" b="1">
                <a:effectLst/>
                <a:latin typeface="Times New Roman" panose="02020603050405020304" pitchFamily="18" charset="0"/>
                <a:ea typeface="Calibri" panose="020F0502020204030204" pitchFamily="34" charset="0"/>
                <a:cs typeface="Arial" panose="020B0604020202020204" pitchFamily="34" charset="0"/>
              </a:rPr>
              <a:t> Authentication</a:t>
            </a:r>
            <a:r>
              <a:rPr lang="it-IT" sz="1800">
                <a:effectLst/>
                <a:latin typeface="Times New Roman" panose="02020603050405020304" pitchFamily="18" charset="0"/>
                <a:ea typeface="Calibri" panose="020F0502020204030204" pitchFamily="34" charset="0"/>
                <a:cs typeface="Arial" panose="020B0604020202020204" pitchFamily="34" charset="0"/>
              </a:rPr>
              <a:t>: L'autenticazione interrotta è un punto debole attraverso il quale gli aggressori possono acquisire uno o più account, quando l'autenticazione o la gestione delle sessioni è implementata in modo inadeguato nelle app Web. </a:t>
            </a:r>
            <a:r>
              <a:rPr lang="it-IT" sz="1800" b="1">
                <a:effectLst/>
                <a:latin typeface="Times New Roman" panose="02020603050405020304" pitchFamily="18" charset="0"/>
                <a:ea typeface="Calibri" panose="020F0502020204030204" pitchFamily="34" charset="0"/>
                <a:cs typeface="Arial" panose="020B0604020202020204" pitchFamily="34" charset="0"/>
              </a:rPr>
              <a:t>Mitigazione: (i) </a:t>
            </a:r>
            <a:r>
              <a:rPr lang="it-IT" sz="1800">
                <a:effectLst/>
                <a:latin typeface="Times New Roman" panose="02020603050405020304" pitchFamily="18" charset="0"/>
                <a:ea typeface="Calibri" panose="020F0502020204030204" pitchFamily="34" charset="0"/>
                <a:cs typeface="Arial" panose="020B0604020202020204" pitchFamily="34" charset="0"/>
              </a:rPr>
              <a:t>Le applicazioni </a:t>
            </a:r>
            <a:r>
              <a:rPr lang="it-IT" sz="1800" err="1">
                <a:effectLst/>
                <a:latin typeface="Times New Roman" panose="02020603050405020304" pitchFamily="18" charset="0"/>
                <a:ea typeface="Calibri" panose="020F0502020204030204" pitchFamily="34" charset="0"/>
                <a:cs typeface="Arial" panose="020B0604020202020204" pitchFamily="34" charset="0"/>
              </a:rPr>
              <a:t>React</a:t>
            </a:r>
            <a:r>
              <a:rPr lang="it-IT" sz="1800">
                <a:effectLst/>
                <a:latin typeface="Times New Roman" panose="02020603050405020304" pitchFamily="18" charset="0"/>
                <a:ea typeface="Calibri" panose="020F0502020204030204" pitchFamily="34" charset="0"/>
                <a:cs typeface="Arial" panose="020B0604020202020204" pitchFamily="34" charset="0"/>
              </a:rPr>
              <a:t> dovrebbero imporre i controlli della password, indipendentemente dal fatto che la password sia forte o debole. Inoltre, l'aggiunta di criteri come otto caratteri (minimo) con lettere maiuscole, minuscole, numeri e simboli può impedire agli utenti di tali attacchi; </a:t>
            </a:r>
            <a:r>
              <a:rPr lang="it-IT" sz="1800" b="1">
                <a:effectLst/>
                <a:latin typeface="Times New Roman" panose="02020603050405020304" pitchFamily="18" charset="0"/>
                <a:ea typeface="Calibri" panose="020F0502020204030204" pitchFamily="34" charset="0"/>
                <a:cs typeface="Arial" panose="020B0604020202020204" pitchFamily="34" charset="0"/>
              </a:rPr>
              <a:t>(ii</a:t>
            </a:r>
            <a:r>
              <a:rPr lang="it-IT" sz="1800">
                <a:effectLst/>
                <a:latin typeface="Times New Roman" panose="02020603050405020304" pitchFamily="18" charset="0"/>
                <a:ea typeface="Calibri" panose="020F0502020204030204" pitchFamily="34" charset="0"/>
                <a:cs typeface="Arial" panose="020B0604020202020204" pitchFamily="34" charset="0"/>
              </a:rPr>
              <a:t>) L'utilizzo dell'autenticazione a più fattori (MFA) può impedire agli utenti di riutilizzare le credenziali compromesse e di riutilizzare le credenziali; </a:t>
            </a:r>
            <a:r>
              <a:rPr lang="it-IT" sz="1800" b="1">
                <a:effectLst/>
                <a:latin typeface="Times New Roman" panose="02020603050405020304" pitchFamily="18" charset="0"/>
                <a:ea typeface="Calibri" panose="020F0502020204030204" pitchFamily="34" charset="0"/>
                <a:cs typeface="Arial" panose="020B0604020202020204" pitchFamily="34" charset="0"/>
              </a:rPr>
              <a:t>(iii) </a:t>
            </a:r>
            <a:r>
              <a:rPr lang="it-IT" sz="1800">
                <a:effectLst/>
                <a:latin typeface="Times New Roman" panose="02020603050405020304" pitchFamily="18" charset="0"/>
                <a:ea typeface="Calibri" panose="020F0502020204030204" pitchFamily="34" charset="0"/>
                <a:cs typeface="Arial" panose="020B0604020202020204" pitchFamily="34" charset="0"/>
              </a:rPr>
              <a:t>Non esporre l'ID sessione nell'URL rientra nella procedura consigliata. </a:t>
            </a:r>
            <a:r>
              <a:rPr lang="it-IT" sz="1800" b="1">
                <a:effectLst/>
                <a:latin typeface="Times New Roman" panose="02020603050405020304" pitchFamily="18" charset="0"/>
                <a:ea typeface="Calibri" panose="020F0502020204030204" pitchFamily="34" charset="0"/>
                <a:cs typeface="Arial" panose="020B0604020202020204" pitchFamily="34" charset="0"/>
              </a:rPr>
              <a:t>CW: </a:t>
            </a:r>
            <a:r>
              <a:rPr lang="it-IT" sz="1800">
                <a:effectLst/>
                <a:latin typeface="Times New Roman" panose="02020603050405020304" pitchFamily="18" charset="0"/>
                <a:ea typeface="Calibri" panose="020F0502020204030204" pitchFamily="34" charset="0"/>
                <a:cs typeface="Arial" panose="020B0604020202020204" pitchFamily="34" charset="0"/>
              </a:rPr>
              <a:t>CWE-287.</a:t>
            </a:r>
            <a:endParaRPr lang="it-IT" sz="180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86595045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BBF3AAB-685E-4F11-8144-A67D871A4275}"/>
              </a:ext>
            </a:extLst>
          </p:cNvPr>
          <p:cNvSpPr>
            <a:spLocks noGrp="1"/>
          </p:cNvSpPr>
          <p:nvPr>
            <p:ph type="title"/>
          </p:nvPr>
        </p:nvSpPr>
        <p:spPr>
          <a:xfrm>
            <a:off x="838200" y="365125"/>
            <a:ext cx="7102642" cy="549275"/>
          </a:xfrm>
        </p:spPr>
        <p:txBody>
          <a:bodyPr>
            <a:normAutofit fontScale="90000"/>
          </a:bodyPr>
          <a:lstStyle/>
          <a:p>
            <a:r>
              <a:rPr lang="it-IT"/>
              <a:t>Vulnerabilità </a:t>
            </a:r>
            <a:r>
              <a:rPr lang="it-IT" err="1"/>
              <a:t>React</a:t>
            </a:r>
            <a:r>
              <a:rPr lang="it-IT"/>
              <a:t> JS (2)</a:t>
            </a:r>
          </a:p>
        </p:txBody>
      </p:sp>
      <p:sp>
        <p:nvSpPr>
          <p:cNvPr id="3" name="Segnaposto contenuto 2">
            <a:extLst>
              <a:ext uri="{FF2B5EF4-FFF2-40B4-BE49-F238E27FC236}">
                <a16:creationId xmlns:a16="http://schemas.microsoft.com/office/drawing/2014/main" id="{E7BECA6E-827C-4F16-9FDE-85BB117D7166}"/>
              </a:ext>
            </a:extLst>
          </p:cNvPr>
          <p:cNvSpPr>
            <a:spLocks noGrp="1"/>
          </p:cNvSpPr>
          <p:nvPr>
            <p:ph idx="1"/>
          </p:nvPr>
        </p:nvSpPr>
        <p:spPr>
          <a:xfrm>
            <a:off x="372978" y="1253331"/>
            <a:ext cx="11819021" cy="4351338"/>
          </a:xfrm>
        </p:spPr>
        <p:txBody>
          <a:bodyPr>
            <a:normAutofit fontScale="92500" lnSpcReduction="20000"/>
          </a:bodyPr>
          <a:lstStyle/>
          <a:p>
            <a:pPr algn="just"/>
            <a:r>
              <a:rPr lang="it-IT" sz="1800" b="1">
                <a:effectLst/>
                <a:latin typeface="Times New Roman" panose="02020603050405020304" pitchFamily="18" charset="0"/>
                <a:ea typeface="Calibri" panose="020F0502020204030204" pitchFamily="34" charset="0"/>
                <a:cs typeface="Arial" panose="020B0604020202020204" pitchFamily="34" charset="0"/>
              </a:rPr>
              <a:t>XML </a:t>
            </a:r>
            <a:r>
              <a:rPr lang="it-IT" sz="1800" b="1" err="1">
                <a:effectLst/>
                <a:latin typeface="Times New Roman" panose="02020603050405020304" pitchFamily="18" charset="0"/>
                <a:ea typeface="Calibri" panose="020F0502020204030204" pitchFamily="34" charset="0"/>
                <a:cs typeface="Arial" panose="020B0604020202020204" pitchFamily="34" charset="0"/>
              </a:rPr>
              <a:t>External</a:t>
            </a:r>
            <a:r>
              <a:rPr lang="it-IT" sz="1800" b="1">
                <a:effectLst/>
                <a:latin typeface="Times New Roman" panose="02020603050405020304" pitchFamily="18" charset="0"/>
                <a:ea typeface="Calibri" panose="020F0502020204030204" pitchFamily="34" charset="0"/>
                <a:cs typeface="Arial" panose="020B0604020202020204" pitchFamily="34" charset="0"/>
              </a:rPr>
              <a:t> </a:t>
            </a:r>
            <a:r>
              <a:rPr lang="it-IT" sz="1800" b="1" err="1">
                <a:effectLst/>
                <a:latin typeface="Times New Roman" panose="02020603050405020304" pitchFamily="18" charset="0"/>
                <a:ea typeface="Calibri" panose="020F0502020204030204" pitchFamily="34" charset="0"/>
                <a:cs typeface="Arial" panose="020B0604020202020204" pitchFamily="34" charset="0"/>
              </a:rPr>
              <a:t>Entities</a:t>
            </a:r>
            <a:r>
              <a:rPr lang="it-IT" sz="1800" b="1">
                <a:effectLst/>
                <a:latin typeface="Times New Roman" panose="02020603050405020304" pitchFamily="18" charset="0"/>
                <a:ea typeface="Calibri" panose="020F0502020204030204" pitchFamily="34" charset="0"/>
                <a:cs typeface="Arial" panose="020B0604020202020204" pitchFamily="34" charset="0"/>
              </a:rPr>
              <a:t>: </a:t>
            </a:r>
            <a:r>
              <a:rPr lang="it-IT" sz="1800">
                <a:effectLst/>
                <a:latin typeface="Times New Roman" panose="02020603050405020304" pitchFamily="18" charset="0"/>
                <a:ea typeface="Calibri" panose="020F0502020204030204" pitchFamily="34" charset="0"/>
                <a:cs typeface="Arial" panose="020B0604020202020204" pitchFamily="34" charset="0"/>
              </a:rPr>
              <a:t>Gli aggressori possono eseguire attacchi di entità esterne XML sulle applicazioni Web </a:t>
            </a:r>
            <a:r>
              <a:rPr lang="it-IT" sz="1800" err="1">
                <a:effectLst/>
                <a:latin typeface="Times New Roman" panose="02020603050405020304" pitchFamily="18" charset="0"/>
                <a:ea typeface="Calibri" panose="020F0502020204030204" pitchFamily="34" charset="0"/>
                <a:cs typeface="Arial" panose="020B0604020202020204" pitchFamily="34" charset="0"/>
              </a:rPr>
              <a:t>React</a:t>
            </a:r>
            <a:r>
              <a:rPr lang="it-IT" sz="1800">
                <a:effectLst/>
                <a:latin typeface="Times New Roman" panose="02020603050405020304" pitchFamily="18" charset="0"/>
                <a:ea typeface="Calibri" panose="020F0502020204030204" pitchFamily="34" charset="0"/>
                <a:cs typeface="Arial" panose="020B0604020202020204" pitchFamily="34" charset="0"/>
              </a:rPr>
              <a:t> che analizzano l'input XML. Tale vulnerabilità può portare un utente malintenzionato a eseguire </a:t>
            </a:r>
            <a:r>
              <a:rPr lang="it-IT" sz="1800" err="1">
                <a:effectLst/>
                <a:latin typeface="Times New Roman" panose="02020603050405020304" pitchFamily="18" charset="0"/>
                <a:ea typeface="Calibri" panose="020F0502020204030204" pitchFamily="34" charset="0"/>
                <a:cs typeface="Arial" panose="020B0604020202020204" pitchFamily="34" charset="0"/>
              </a:rPr>
              <a:t>denial</a:t>
            </a:r>
            <a:r>
              <a:rPr lang="it-IT" sz="1800">
                <a:effectLst/>
                <a:latin typeface="Times New Roman" panose="02020603050405020304" pitchFamily="18" charset="0"/>
                <a:ea typeface="Calibri" panose="020F0502020204030204" pitchFamily="34" charset="0"/>
                <a:cs typeface="Arial" panose="020B0604020202020204" pitchFamily="34" charset="0"/>
              </a:rPr>
              <a:t> of service, scansione delle porte, falsificazione di richieste lato server e così via. Questo tipo di attacchi si verifica quando un input XML si riferisce a un'entità esterna ma ha un parser XML configurato in modo debole. </a:t>
            </a:r>
            <a:r>
              <a:rPr lang="it-IT" sz="1800" b="1">
                <a:effectLst/>
                <a:latin typeface="Times New Roman" panose="02020603050405020304" pitchFamily="18" charset="0"/>
                <a:ea typeface="Calibri" panose="020F0502020204030204" pitchFamily="34" charset="0"/>
                <a:cs typeface="Arial" panose="020B0604020202020204" pitchFamily="34" charset="0"/>
              </a:rPr>
              <a:t>Mitigazione: (i) </a:t>
            </a:r>
            <a:r>
              <a:rPr lang="it-IT" sz="1800">
                <a:effectLst/>
                <a:latin typeface="Times New Roman" panose="02020603050405020304" pitchFamily="18" charset="0"/>
                <a:ea typeface="Calibri" panose="020F0502020204030204" pitchFamily="34" charset="0"/>
                <a:cs typeface="Arial" panose="020B0604020202020204" pitchFamily="34" charset="0"/>
              </a:rPr>
              <a:t>Gli sviluppatori devono mantenere tutte le librerie e i processori XML completamente aggiornati; </a:t>
            </a:r>
            <a:r>
              <a:rPr lang="it-IT" sz="1800" b="1">
                <a:effectLst/>
                <a:latin typeface="Times New Roman" panose="02020603050405020304" pitchFamily="18" charset="0"/>
                <a:ea typeface="Calibri" panose="020F0502020204030204" pitchFamily="34" charset="0"/>
                <a:cs typeface="Arial" panose="020B0604020202020204" pitchFamily="34" charset="0"/>
              </a:rPr>
              <a:t>(ii</a:t>
            </a:r>
            <a:r>
              <a:rPr lang="it-IT" sz="1800">
                <a:effectLst/>
                <a:latin typeface="Times New Roman" panose="02020603050405020304" pitchFamily="18" charset="0"/>
                <a:ea typeface="Calibri" panose="020F0502020204030204" pitchFamily="34" charset="0"/>
                <a:cs typeface="Arial" panose="020B0604020202020204" pitchFamily="34" charset="0"/>
              </a:rPr>
              <a:t>) È buona norma disabilitare tutte le entità esterne XML e l'elaborazione DTD; </a:t>
            </a:r>
            <a:r>
              <a:rPr lang="it-IT" sz="1800" b="1">
                <a:effectLst/>
                <a:latin typeface="Times New Roman" panose="02020603050405020304" pitchFamily="18" charset="0"/>
                <a:ea typeface="Calibri" panose="020F0502020204030204" pitchFamily="34" charset="0"/>
                <a:cs typeface="Arial" panose="020B0604020202020204" pitchFamily="34" charset="0"/>
              </a:rPr>
              <a:t>(iii) </a:t>
            </a:r>
            <a:r>
              <a:rPr lang="it-IT" sz="1800">
                <a:effectLst/>
                <a:latin typeface="Times New Roman" panose="02020603050405020304" pitchFamily="18" charset="0"/>
                <a:ea typeface="Calibri" panose="020F0502020204030204" pitchFamily="34" charset="0"/>
                <a:cs typeface="Arial" panose="020B0604020202020204" pitchFamily="34" charset="0"/>
              </a:rPr>
              <a:t>Gli sviluppatori di </a:t>
            </a:r>
            <a:r>
              <a:rPr lang="it-IT" sz="1800" err="1">
                <a:effectLst/>
                <a:latin typeface="Times New Roman" panose="02020603050405020304" pitchFamily="18" charset="0"/>
                <a:ea typeface="Calibri" panose="020F0502020204030204" pitchFamily="34" charset="0"/>
                <a:cs typeface="Arial" panose="020B0604020202020204" pitchFamily="34" charset="0"/>
              </a:rPr>
              <a:t>React</a:t>
            </a:r>
            <a:r>
              <a:rPr lang="it-IT" sz="1800">
                <a:effectLst/>
                <a:latin typeface="Times New Roman" panose="02020603050405020304" pitchFamily="18" charset="0"/>
                <a:ea typeface="Calibri" panose="020F0502020204030204" pitchFamily="34" charset="0"/>
                <a:cs typeface="Arial" panose="020B0604020202020204" pitchFamily="34" charset="0"/>
              </a:rPr>
              <a:t> dovrebbero adottare formati di dati più semplici come JSON anziché XML; </a:t>
            </a:r>
            <a:r>
              <a:rPr lang="it-IT" sz="1800" b="1">
                <a:effectLst/>
                <a:latin typeface="Times New Roman" panose="02020603050405020304" pitchFamily="18" charset="0"/>
                <a:ea typeface="Calibri" panose="020F0502020204030204" pitchFamily="34" charset="0"/>
                <a:cs typeface="Arial" panose="020B0604020202020204" pitchFamily="34" charset="0"/>
              </a:rPr>
              <a:t>(iv) </a:t>
            </a:r>
            <a:r>
              <a:rPr lang="it-IT" sz="1800">
                <a:effectLst/>
                <a:latin typeface="Times New Roman" panose="02020603050405020304" pitchFamily="18" charset="0"/>
                <a:ea typeface="Calibri" panose="020F0502020204030204" pitchFamily="34" charset="0"/>
                <a:cs typeface="Arial" panose="020B0604020202020204" pitchFamily="34" charset="0"/>
              </a:rPr>
              <a:t>Vari strumenti come </a:t>
            </a:r>
            <a:r>
              <a:rPr lang="it-IT" sz="1800" err="1">
                <a:effectLst/>
                <a:latin typeface="Times New Roman" panose="02020603050405020304" pitchFamily="18" charset="0"/>
                <a:ea typeface="Calibri" panose="020F0502020204030204" pitchFamily="34" charset="0"/>
                <a:cs typeface="Arial" panose="020B0604020202020204" pitchFamily="34" charset="0"/>
              </a:rPr>
              <a:t>Static</a:t>
            </a:r>
            <a:r>
              <a:rPr lang="it-IT" sz="1800">
                <a:effectLst/>
                <a:latin typeface="Times New Roman" panose="02020603050405020304" pitchFamily="18" charset="0"/>
                <a:ea typeface="Calibri" panose="020F0502020204030204" pitchFamily="34" charset="0"/>
                <a:cs typeface="Arial" panose="020B0604020202020204" pitchFamily="34" charset="0"/>
              </a:rPr>
              <a:t> Application Security Testing (SAST) aiutano a identificare XXE dannosi nel codice; </a:t>
            </a:r>
            <a:r>
              <a:rPr lang="it-IT" sz="1800" b="1">
                <a:effectLst/>
                <a:latin typeface="Times New Roman" panose="02020603050405020304" pitchFamily="18" charset="0"/>
                <a:ea typeface="Calibri" panose="020F0502020204030204" pitchFamily="34" charset="0"/>
                <a:cs typeface="Arial" panose="020B0604020202020204" pitchFamily="34" charset="0"/>
              </a:rPr>
              <a:t>(v)  </a:t>
            </a:r>
            <a:r>
              <a:rPr lang="it-IT" sz="1800">
                <a:effectLst/>
                <a:latin typeface="Times New Roman" panose="02020603050405020304" pitchFamily="18" charset="0"/>
                <a:ea typeface="Calibri" panose="020F0502020204030204" pitchFamily="34" charset="0"/>
                <a:cs typeface="Arial" panose="020B0604020202020204" pitchFamily="34" charset="0"/>
              </a:rPr>
              <a:t>Gli sviluppatori dovrebbero anche eseguire il filtraggio e la convalida dell'input lato server per limitare l'immissione di dati ostili nei documenti o nelle intestazioni XML. </a:t>
            </a:r>
            <a:r>
              <a:rPr lang="it-IT" sz="1800" b="1">
                <a:effectLst/>
                <a:latin typeface="Times New Roman" panose="02020603050405020304" pitchFamily="18" charset="0"/>
                <a:ea typeface="Calibri" panose="020F0502020204030204" pitchFamily="34" charset="0"/>
                <a:cs typeface="Arial" panose="020B0604020202020204" pitchFamily="34" charset="0"/>
              </a:rPr>
              <a:t>CW: </a:t>
            </a:r>
            <a:r>
              <a:rPr lang="it-IT" sz="1800">
                <a:effectLst/>
                <a:latin typeface="Times New Roman" panose="02020603050405020304" pitchFamily="18" charset="0"/>
                <a:ea typeface="Calibri" panose="020F0502020204030204" pitchFamily="34" charset="0"/>
                <a:cs typeface="Arial" panose="020B0604020202020204" pitchFamily="34" charset="0"/>
              </a:rPr>
              <a:t>CWE-611. </a:t>
            </a:r>
          </a:p>
          <a:p>
            <a:pPr algn="just"/>
            <a:r>
              <a:rPr lang="it-IT" sz="1800" b="1">
                <a:effectLst/>
                <a:latin typeface="Times New Roman" panose="02020603050405020304" pitchFamily="18" charset="0"/>
                <a:ea typeface="Calibri" panose="020F0502020204030204" pitchFamily="34" charset="0"/>
                <a:cs typeface="Arial" panose="020B0604020202020204" pitchFamily="34" charset="0"/>
              </a:rPr>
              <a:t>Zip slip: </a:t>
            </a:r>
            <a:r>
              <a:rPr lang="it-IT" sz="1800">
                <a:effectLst/>
                <a:latin typeface="Times New Roman" panose="02020603050405020304" pitchFamily="18" charset="0"/>
                <a:ea typeface="Calibri" panose="020F0502020204030204" pitchFamily="34" charset="0"/>
                <a:cs typeface="Arial" panose="020B0604020202020204" pitchFamily="34" charset="0"/>
              </a:rPr>
              <a:t>È un'altra vulnerabilità dell'app </a:t>
            </a:r>
            <a:r>
              <a:rPr lang="it-IT" sz="1800" err="1">
                <a:effectLst/>
                <a:latin typeface="Times New Roman" panose="02020603050405020304" pitchFamily="18" charset="0"/>
                <a:ea typeface="Calibri" panose="020F0502020204030204" pitchFamily="34" charset="0"/>
                <a:cs typeface="Arial" panose="020B0604020202020204" pitchFamily="34" charset="0"/>
              </a:rPr>
              <a:t>React</a:t>
            </a:r>
            <a:r>
              <a:rPr lang="it-IT" sz="1800">
                <a:effectLst/>
                <a:latin typeface="Times New Roman" panose="02020603050405020304" pitchFamily="18" charset="0"/>
                <a:ea typeface="Calibri" panose="020F0502020204030204" pitchFamily="34" charset="0"/>
                <a:cs typeface="Arial" panose="020B0604020202020204" pitchFamily="34" charset="0"/>
              </a:rPr>
              <a:t> in cui l'attore malintenzionato sfrutta l'app inviando file zip con codice dannoso o arbitrario al loro interno. Gli sviluppatori </a:t>
            </a:r>
            <a:r>
              <a:rPr lang="it-IT" sz="1800" err="1">
                <a:effectLst/>
                <a:latin typeface="Times New Roman" panose="02020603050405020304" pitchFamily="18" charset="0"/>
                <a:ea typeface="Calibri" panose="020F0502020204030204" pitchFamily="34" charset="0"/>
                <a:cs typeface="Arial" panose="020B0604020202020204" pitchFamily="34" charset="0"/>
              </a:rPr>
              <a:t>React</a:t>
            </a:r>
            <a:r>
              <a:rPr lang="it-IT" sz="1800">
                <a:effectLst/>
                <a:latin typeface="Times New Roman" panose="02020603050405020304" pitchFamily="18" charset="0"/>
                <a:ea typeface="Calibri" panose="020F0502020204030204" pitchFamily="34" charset="0"/>
                <a:cs typeface="Arial" panose="020B0604020202020204" pitchFamily="34" charset="0"/>
              </a:rPr>
              <a:t> abilitano l'aggiunta di file zip per ridurre le dimensioni del file mentre vengono caricati. Quando l'app decomprime l'archivio, i suoi file dannosi possono sovrascrivere altri file o eseguire l'esecuzione di codice arbitrario. Gli aggressori possono danneggiare i file esistenti nel sistema di destinazione o ottenere l'accesso remoto al sistema. </a:t>
            </a:r>
            <a:r>
              <a:rPr lang="it-IT" sz="1800" b="1">
                <a:effectLst/>
                <a:latin typeface="Times New Roman" panose="02020603050405020304" pitchFamily="18" charset="0"/>
                <a:ea typeface="Calibri" panose="020F0502020204030204" pitchFamily="34" charset="0"/>
                <a:cs typeface="Arial" panose="020B0604020202020204" pitchFamily="34" charset="0"/>
              </a:rPr>
              <a:t>Mitigazione: (i) </a:t>
            </a:r>
            <a:r>
              <a:rPr lang="it-IT" sz="1800">
                <a:effectLst/>
                <a:latin typeface="Times New Roman" panose="02020603050405020304" pitchFamily="18" charset="0"/>
                <a:ea typeface="Calibri" panose="020F0502020204030204" pitchFamily="34" charset="0"/>
                <a:cs typeface="Arial" panose="020B0604020202020204" pitchFamily="34" charset="0"/>
              </a:rPr>
              <a:t>includere la soluzione Zip Slip Security Testing nella pipeline di compilazione dell'app; </a:t>
            </a:r>
            <a:r>
              <a:rPr lang="it-IT" sz="1800" b="1">
                <a:effectLst/>
                <a:latin typeface="Times New Roman" panose="02020603050405020304" pitchFamily="18" charset="0"/>
                <a:ea typeface="Calibri" panose="020F0502020204030204" pitchFamily="34" charset="0"/>
                <a:cs typeface="Arial" panose="020B0604020202020204" pitchFamily="34" charset="0"/>
              </a:rPr>
              <a:t>(ii</a:t>
            </a:r>
            <a:r>
              <a:rPr lang="it-IT" sz="1800">
                <a:effectLst/>
                <a:latin typeface="Times New Roman" panose="02020603050405020304" pitchFamily="18" charset="0"/>
                <a:ea typeface="Calibri" panose="020F0502020204030204" pitchFamily="34" charset="0"/>
                <a:cs typeface="Arial" panose="020B0604020202020204" pitchFamily="34" charset="0"/>
              </a:rPr>
              <a:t>) Non consentire il caricamento di file con caratteri speciali; </a:t>
            </a:r>
            <a:r>
              <a:rPr lang="it-IT" sz="1800" b="1">
                <a:effectLst/>
                <a:latin typeface="Times New Roman" panose="02020603050405020304" pitchFamily="18" charset="0"/>
                <a:ea typeface="Calibri" panose="020F0502020204030204" pitchFamily="34" charset="0"/>
                <a:cs typeface="Arial" panose="020B0604020202020204" pitchFamily="34" charset="0"/>
              </a:rPr>
              <a:t>(iii) </a:t>
            </a:r>
            <a:r>
              <a:rPr lang="it-IT" sz="1800">
                <a:effectLst/>
                <a:latin typeface="Times New Roman" panose="02020603050405020304" pitchFamily="18" charset="0"/>
                <a:ea typeface="Calibri" panose="020F0502020204030204" pitchFamily="34" charset="0"/>
                <a:cs typeface="Arial" panose="020B0604020202020204" pitchFamily="34" charset="0"/>
              </a:rPr>
              <a:t>La ridenominazione di tutti i file zip è un'altra procedura consigliata per prevenire gli attacchi zip slip. Gli sviluppatori dovrebbero generare nuovi nomi di file per ogni file prima che l'applicazione li sfrutti. </a:t>
            </a:r>
            <a:r>
              <a:rPr lang="it-IT" sz="1800" b="1">
                <a:effectLst/>
                <a:latin typeface="Times New Roman" panose="02020603050405020304" pitchFamily="18" charset="0"/>
                <a:ea typeface="Calibri" panose="020F0502020204030204" pitchFamily="34" charset="0"/>
                <a:cs typeface="Arial" panose="020B0604020202020204" pitchFamily="34" charset="0"/>
              </a:rPr>
              <a:t>CW: </a:t>
            </a:r>
            <a:r>
              <a:rPr lang="it-IT" sz="1800">
                <a:effectLst/>
                <a:latin typeface="Times New Roman" panose="02020603050405020304" pitchFamily="18" charset="0"/>
                <a:ea typeface="Calibri" panose="020F0502020204030204" pitchFamily="34" charset="0"/>
                <a:cs typeface="Arial" panose="020B0604020202020204" pitchFamily="34" charset="0"/>
              </a:rPr>
              <a:t>CW-29.</a:t>
            </a:r>
          </a:p>
          <a:p>
            <a:pPr marL="342900" lvl="0" indent="-342900" algn="just">
              <a:lnSpc>
                <a:spcPct val="107000"/>
              </a:lnSpc>
              <a:spcAft>
                <a:spcPts val="800"/>
              </a:spcAft>
              <a:buFont typeface="Symbol" panose="05050102010706020507" pitchFamily="18" charset="2"/>
              <a:buChar char=""/>
            </a:pPr>
            <a:r>
              <a:rPr lang="it-IT" sz="1800" b="1">
                <a:effectLst/>
                <a:latin typeface="Times New Roman" panose="02020603050405020304" pitchFamily="18" charset="0"/>
                <a:ea typeface="Calibri" panose="020F0502020204030204" pitchFamily="34" charset="0"/>
                <a:cs typeface="Arial" panose="020B0604020202020204" pitchFamily="34" charset="0"/>
              </a:rPr>
              <a:t>Falsificazione di richieste tra i siti (CSRF o XSRF), </a:t>
            </a:r>
            <a:r>
              <a:rPr lang="it-IT" sz="1800">
                <a:effectLst/>
                <a:latin typeface="Times New Roman" panose="02020603050405020304" pitchFamily="18" charset="0"/>
                <a:ea typeface="Calibri" panose="020F0502020204030204" pitchFamily="34" charset="0"/>
                <a:cs typeface="Arial" panose="020B0604020202020204" pitchFamily="34" charset="0"/>
              </a:rPr>
              <a:t>ampiamente spiegato nel paragrafo precedente.</a:t>
            </a:r>
            <a:endParaRPr lang="it-IT" sz="1800">
              <a:effectLst/>
              <a:latin typeface="Calibri" panose="020F0502020204030204" pitchFamily="34" charset="0"/>
              <a:ea typeface="Calibri" panose="020F0502020204030204" pitchFamily="34" charset="0"/>
              <a:cs typeface="Arial" panose="020B0604020202020204" pitchFamily="34" charset="0"/>
            </a:endParaRPr>
          </a:p>
          <a:p>
            <a:pPr algn="just">
              <a:lnSpc>
                <a:spcPct val="107000"/>
              </a:lnSpc>
              <a:spcAft>
                <a:spcPts val="800"/>
              </a:spcAft>
            </a:pPr>
            <a:endParaRPr lang="it-IT" sz="1800">
              <a:effectLst/>
              <a:latin typeface="Calibri" panose="020F0502020204030204" pitchFamily="34" charset="0"/>
              <a:ea typeface="Calibri" panose="020F0502020204030204" pitchFamily="34" charset="0"/>
              <a:cs typeface="Arial" panose="020B0604020202020204" pitchFamily="34" charset="0"/>
            </a:endParaRPr>
          </a:p>
          <a:p>
            <a:pPr algn="just"/>
            <a:endParaRPr lang="it-IT" sz="1800">
              <a:effectLst/>
              <a:latin typeface="Calibri" panose="020F0502020204030204" pitchFamily="34" charset="0"/>
              <a:ea typeface="Calibri" panose="020F0502020204030204" pitchFamily="34" charset="0"/>
              <a:cs typeface="Arial" panose="020B0604020202020204" pitchFamily="34" charset="0"/>
            </a:endParaRPr>
          </a:p>
          <a:p>
            <a:pPr algn="just"/>
            <a:endParaRPr lang="it-IT" sz="1800">
              <a:effectLst/>
              <a:latin typeface="Calibri" panose="020F0502020204030204" pitchFamily="34" charset="0"/>
              <a:ea typeface="Calibri" panose="020F0502020204030204" pitchFamily="34" charset="0"/>
              <a:cs typeface="Arial" panose="020B0604020202020204" pitchFamily="34" charset="0"/>
            </a:endParaRPr>
          </a:p>
          <a:p>
            <a:pPr marL="0" indent="0" algn="just">
              <a:buNone/>
            </a:pPr>
            <a:endParaRPr lang="it-IT"/>
          </a:p>
        </p:txBody>
      </p:sp>
    </p:spTree>
    <p:extLst>
      <p:ext uri="{BB962C8B-B14F-4D97-AF65-F5344CB8AC3E}">
        <p14:creationId xmlns:p14="http://schemas.microsoft.com/office/powerpoint/2010/main" val="230393006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C83EBD0-AD80-4F13-A877-D2D26AE21AC6}"/>
              </a:ext>
            </a:extLst>
          </p:cNvPr>
          <p:cNvSpPr>
            <a:spLocks noGrp="1"/>
          </p:cNvSpPr>
          <p:nvPr>
            <p:ph type="title"/>
          </p:nvPr>
        </p:nvSpPr>
        <p:spPr>
          <a:xfrm>
            <a:off x="838200" y="365126"/>
            <a:ext cx="8867274" cy="725738"/>
          </a:xfrm>
        </p:spPr>
        <p:txBody>
          <a:bodyPr>
            <a:normAutofit fontScale="90000"/>
          </a:bodyPr>
          <a:lstStyle/>
          <a:p>
            <a:r>
              <a:rPr lang="it-IT"/>
              <a:t>Best practice </a:t>
            </a:r>
            <a:r>
              <a:rPr lang="it-IT" err="1"/>
              <a:t>React</a:t>
            </a:r>
            <a:r>
              <a:rPr lang="it-IT"/>
              <a:t> JS</a:t>
            </a:r>
          </a:p>
        </p:txBody>
      </p:sp>
      <p:sp>
        <p:nvSpPr>
          <p:cNvPr id="3" name="Segnaposto contenuto 2">
            <a:extLst>
              <a:ext uri="{FF2B5EF4-FFF2-40B4-BE49-F238E27FC236}">
                <a16:creationId xmlns:a16="http://schemas.microsoft.com/office/drawing/2014/main" id="{88E326BE-9A60-4A61-B666-17E3843AD362}"/>
              </a:ext>
            </a:extLst>
          </p:cNvPr>
          <p:cNvSpPr>
            <a:spLocks noGrp="1"/>
          </p:cNvSpPr>
          <p:nvPr>
            <p:ph idx="1"/>
          </p:nvPr>
        </p:nvSpPr>
        <p:spPr>
          <a:xfrm>
            <a:off x="657726" y="1090864"/>
            <a:ext cx="10696074" cy="5086099"/>
          </a:xfrm>
        </p:spPr>
        <p:txBody>
          <a:bodyPr>
            <a:normAutofit fontScale="85000" lnSpcReduction="20000"/>
          </a:bodyPr>
          <a:lstStyle/>
          <a:p>
            <a:pPr marL="342900" lvl="0" indent="-342900" algn="just">
              <a:lnSpc>
                <a:spcPct val="107000"/>
              </a:lnSpc>
              <a:buFont typeface="Symbol" panose="05050102010706020507" pitchFamily="18" charset="2"/>
              <a:buChar char=""/>
            </a:pPr>
            <a:r>
              <a:rPr lang="it-IT" sz="1800" b="1">
                <a:effectLst/>
                <a:latin typeface="Times New Roman" panose="02020603050405020304" pitchFamily="18" charset="0"/>
                <a:ea typeface="Calibri" panose="020F0502020204030204" pitchFamily="34" charset="0"/>
                <a:cs typeface="Arial" panose="020B0604020202020204" pitchFamily="34" charset="0"/>
              </a:rPr>
              <a:t>Ridurre al minimo la creazione dei componenti.</a:t>
            </a:r>
            <a:endParaRPr lang="it-IT" sz="180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just">
              <a:lnSpc>
                <a:spcPct val="107000"/>
              </a:lnSpc>
              <a:buFont typeface="Symbol" panose="05050102010706020507" pitchFamily="18" charset="2"/>
              <a:buChar char=""/>
            </a:pPr>
            <a:r>
              <a:rPr lang="it-IT" sz="1800" b="1">
                <a:effectLst/>
                <a:latin typeface="Times New Roman" panose="02020603050405020304" pitchFamily="18" charset="0"/>
                <a:ea typeface="Calibri" panose="020F0502020204030204" pitchFamily="34" charset="0"/>
                <a:cs typeface="Arial" panose="020B0604020202020204" pitchFamily="34" charset="0"/>
              </a:rPr>
              <a:t>Utilizzare un </a:t>
            </a:r>
            <a:r>
              <a:rPr lang="it-IT" sz="1800" b="1" err="1">
                <a:effectLst/>
                <a:latin typeface="Times New Roman" panose="02020603050405020304" pitchFamily="18" charset="0"/>
                <a:ea typeface="Calibri" panose="020F0502020204030204" pitchFamily="34" charset="0"/>
                <a:cs typeface="Arial" panose="020B0604020202020204" pitchFamily="34" charset="0"/>
              </a:rPr>
              <a:t>linter</a:t>
            </a:r>
            <a:r>
              <a:rPr lang="it-IT" sz="1800" b="1">
                <a:effectLst/>
                <a:latin typeface="Times New Roman" panose="02020603050405020304" pitchFamily="18" charset="0"/>
                <a:ea typeface="Calibri" panose="020F0502020204030204" pitchFamily="34" charset="0"/>
                <a:cs typeface="Arial" panose="020B0604020202020204" pitchFamily="34" charset="0"/>
              </a:rPr>
              <a:t>.</a:t>
            </a:r>
            <a:endParaRPr lang="it-IT" sz="180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just">
              <a:lnSpc>
                <a:spcPct val="107000"/>
              </a:lnSpc>
              <a:buFont typeface="Symbol" panose="05050102010706020507" pitchFamily="18" charset="2"/>
              <a:buChar char=""/>
            </a:pPr>
            <a:r>
              <a:rPr lang="it-IT" sz="1800" b="1">
                <a:effectLst/>
                <a:latin typeface="Times New Roman" panose="02020603050405020304" pitchFamily="18" charset="0"/>
                <a:ea typeface="Calibri" panose="020F0502020204030204" pitchFamily="34" charset="0"/>
                <a:cs typeface="Arial" panose="020B0604020202020204" pitchFamily="34" charset="0"/>
              </a:rPr>
              <a:t>Mantenere il codice più breve possibile.</a:t>
            </a:r>
            <a:endParaRPr lang="it-IT" sz="180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just">
              <a:lnSpc>
                <a:spcPct val="107000"/>
              </a:lnSpc>
              <a:buFont typeface="Symbol" panose="05050102010706020507" pitchFamily="18" charset="2"/>
              <a:buChar char=""/>
            </a:pPr>
            <a:r>
              <a:rPr lang="it-IT" sz="1800" b="1">
                <a:effectLst/>
                <a:latin typeface="Times New Roman" panose="02020603050405020304" pitchFamily="18" charset="0"/>
                <a:ea typeface="Calibri" panose="020F0502020204030204" pitchFamily="34" charset="0"/>
                <a:cs typeface="Arial" panose="020B0604020202020204" pitchFamily="34" charset="0"/>
              </a:rPr>
              <a:t>Utilizzare “</a:t>
            </a:r>
            <a:r>
              <a:rPr lang="it-IT" sz="1800" b="1" err="1">
                <a:effectLst/>
                <a:latin typeface="Times New Roman" panose="02020603050405020304" pitchFamily="18" charset="0"/>
                <a:ea typeface="Calibri" panose="020F0502020204030204" pitchFamily="34" charset="0"/>
                <a:cs typeface="Arial" panose="020B0604020202020204" pitchFamily="34" charset="0"/>
              </a:rPr>
              <a:t>defaultProps</a:t>
            </a:r>
            <a:r>
              <a:rPr lang="it-IT" sz="1800" b="1">
                <a:effectLst/>
                <a:latin typeface="Times New Roman" panose="02020603050405020304" pitchFamily="18" charset="0"/>
                <a:ea typeface="Calibri" panose="020F0502020204030204" pitchFamily="34" charset="0"/>
                <a:cs typeface="Arial" panose="020B0604020202020204" pitchFamily="34" charset="0"/>
              </a:rPr>
              <a:t>” e “</a:t>
            </a:r>
            <a:r>
              <a:rPr lang="it-IT" sz="1800" b="1" err="1">
                <a:effectLst/>
                <a:latin typeface="Times New Roman" panose="02020603050405020304" pitchFamily="18" charset="0"/>
                <a:ea typeface="Calibri" panose="020F0502020204030204" pitchFamily="34" charset="0"/>
                <a:cs typeface="Arial" panose="020B0604020202020204" pitchFamily="34" charset="0"/>
              </a:rPr>
              <a:t>propTypes</a:t>
            </a:r>
            <a:r>
              <a:rPr lang="it-IT" sz="1800" b="1">
                <a:effectLst/>
                <a:latin typeface="Times New Roman" panose="02020603050405020304" pitchFamily="18" charset="0"/>
                <a:ea typeface="Calibri" panose="020F0502020204030204" pitchFamily="34" charset="0"/>
                <a:cs typeface="Arial" panose="020B0604020202020204" pitchFamily="34" charset="0"/>
              </a:rPr>
              <a:t>”: </a:t>
            </a:r>
            <a:r>
              <a:rPr lang="it-IT" sz="1800">
                <a:effectLst/>
                <a:latin typeface="Times New Roman" panose="02020603050405020304" pitchFamily="18" charset="0"/>
                <a:ea typeface="Calibri" panose="020F0502020204030204" pitchFamily="34" charset="0"/>
                <a:cs typeface="Arial" panose="020B0604020202020204" pitchFamily="34" charset="0"/>
              </a:rPr>
              <a:t>Per alcune applicazioni, si possono utilizzare estensioni JavaScript, come Flow o </a:t>
            </a:r>
            <a:r>
              <a:rPr lang="it-IT" sz="1800" err="1">
                <a:effectLst/>
                <a:latin typeface="Times New Roman" panose="02020603050405020304" pitchFamily="18" charset="0"/>
                <a:ea typeface="Calibri" panose="020F0502020204030204" pitchFamily="34" charset="0"/>
                <a:cs typeface="Arial" panose="020B0604020202020204" pitchFamily="34" charset="0"/>
              </a:rPr>
              <a:t>TypeScript</a:t>
            </a:r>
            <a:r>
              <a:rPr lang="it-IT" sz="1800">
                <a:effectLst/>
                <a:latin typeface="Times New Roman" panose="02020603050405020304" pitchFamily="18" charset="0"/>
                <a:ea typeface="Calibri" panose="020F0502020204030204" pitchFamily="34" charset="0"/>
                <a:cs typeface="Arial" panose="020B0604020202020204" pitchFamily="34" charset="0"/>
              </a:rPr>
              <a:t>, per controllare i “</a:t>
            </a:r>
            <a:r>
              <a:rPr lang="it-IT" sz="1800" err="1">
                <a:effectLst/>
                <a:latin typeface="Times New Roman" panose="02020603050405020304" pitchFamily="18" charset="0"/>
                <a:ea typeface="Calibri" panose="020F0502020204030204" pitchFamily="34" charset="0"/>
                <a:cs typeface="Arial" panose="020B0604020202020204" pitchFamily="34" charset="0"/>
              </a:rPr>
              <a:t>type</a:t>
            </a:r>
            <a:r>
              <a:rPr lang="it-IT" sz="1800">
                <a:effectLst/>
                <a:latin typeface="Times New Roman" panose="02020603050405020304" pitchFamily="18" charset="0"/>
                <a:ea typeface="Calibri" panose="020F0502020204030204" pitchFamily="34" charset="0"/>
                <a:cs typeface="Arial" panose="020B0604020202020204" pitchFamily="34" charset="0"/>
              </a:rPr>
              <a:t>” dell'intera applicazione, ma anche in caso contrario, </a:t>
            </a:r>
            <a:r>
              <a:rPr lang="it-IT" sz="1800" err="1">
                <a:effectLst/>
                <a:latin typeface="Times New Roman" panose="02020603050405020304" pitchFamily="18" charset="0"/>
                <a:ea typeface="Calibri" panose="020F0502020204030204" pitchFamily="34" charset="0"/>
                <a:cs typeface="Arial" panose="020B0604020202020204" pitchFamily="34" charset="0"/>
              </a:rPr>
              <a:t>React</a:t>
            </a:r>
            <a:r>
              <a:rPr lang="it-IT" sz="1800">
                <a:effectLst/>
                <a:latin typeface="Times New Roman" panose="02020603050405020304" pitchFamily="18" charset="0"/>
                <a:ea typeface="Calibri" panose="020F0502020204030204" pitchFamily="34" charset="0"/>
                <a:cs typeface="Arial" panose="020B0604020202020204" pitchFamily="34" charset="0"/>
              </a:rPr>
              <a:t> ha alcune abilità di controllo del tipo integrate.</a:t>
            </a:r>
            <a:endParaRPr lang="it-IT" sz="180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just">
              <a:lnSpc>
                <a:spcPct val="107000"/>
              </a:lnSpc>
              <a:buFont typeface="Symbol" panose="05050102010706020507" pitchFamily="18" charset="2"/>
              <a:buChar char=""/>
            </a:pPr>
            <a:r>
              <a:rPr lang="it-IT" sz="1800" b="1">
                <a:effectLst/>
                <a:latin typeface="Times New Roman" panose="02020603050405020304" pitchFamily="18" charset="0"/>
                <a:ea typeface="Calibri" panose="020F0502020204030204" pitchFamily="34" charset="0"/>
                <a:cs typeface="Arial" panose="020B0604020202020204" pitchFamily="34" charset="0"/>
              </a:rPr>
              <a:t>Struttura dei file:</a:t>
            </a:r>
            <a:r>
              <a:rPr lang="it-IT" sz="1800">
                <a:effectLst/>
                <a:latin typeface="Times New Roman" panose="02020603050405020304" pitchFamily="18" charset="0"/>
                <a:ea typeface="Calibri" panose="020F0502020204030204" pitchFamily="34" charset="0"/>
                <a:cs typeface="Arial" panose="020B0604020202020204" pitchFamily="34" charset="0"/>
              </a:rPr>
              <a:t> </a:t>
            </a:r>
            <a:r>
              <a:rPr lang="it-IT" sz="1800" err="1">
                <a:effectLst/>
                <a:latin typeface="Times New Roman" panose="02020603050405020304" pitchFamily="18" charset="0"/>
                <a:ea typeface="Calibri" panose="020F0502020204030204" pitchFamily="34" charset="0"/>
                <a:cs typeface="Arial" panose="020B0604020202020204" pitchFamily="34" charset="0"/>
              </a:rPr>
              <a:t>React</a:t>
            </a:r>
            <a:r>
              <a:rPr lang="it-IT" sz="1800">
                <a:effectLst/>
                <a:latin typeface="Times New Roman" panose="02020603050405020304" pitchFamily="18" charset="0"/>
                <a:ea typeface="Calibri" panose="020F0502020204030204" pitchFamily="34" charset="0"/>
                <a:cs typeface="Arial" panose="020B0604020202020204" pitchFamily="34" charset="0"/>
              </a:rPr>
              <a:t> non ha preferenze su come inserire i file nelle cartelle ma ci sono alcuni approcci comuni popolari nell'ecosistema che potresti voler prendere in considerazione come il raggruppamento per tipo di file o scopo di utilizzo.</a:t>
            </a:r>
            <a:endParaRPr lang="it-IT" sz="180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just">
              <a:lnSpc>
                <a:spcPct val="107000"/>
              </a:lnSpc>
              <a:buFont typeface="Symbol" panose="05050102010706020507" pitchFamily="18" charset="2"/>
              <a:buChar char=""/>
            </a:pPr>
            <a:r>
              <a:rPr lang="it-IT" sz="1800" b="1">
                <a:effectLst/>
                <a:latin typeface="Times New Roman" panose="02020603050405020304" pitchFamily="18" charset="0"/>
                <a:ea typeface="Calibri" panose="020F0502020204030204" pitchFamily="34" charset="0"/>
                <a:cs typeface="Arial" panose="020B0604020202020204" pitchFamily="34" charset="0"/>
              </a:rPr>
              <a:t>Utilizzare componenti basati su funzioni con stato iniziando a utilizzare </a:t>
            </a:r>
            <a:r>
              <a:rPr lang="it-IT" sz="1800" b="1" err="1">
                <a:effectLst/>
                <a:latin typeface="Times New Roman" panose="02020603050405020304" pitchFamily="18" charset="0"/>
                <a:ea typeface="Calibri" panose="020F0502020204030204" pitchFamily="34" charset="0"/>
                <a:cs typeface="Arial" panose="020B0604020202020204" pitchFamily="34" charset="0"/>
              </a:rPr>
              <a:t>React</a:t>
            </a:r>
            <a:r>
              <a:rPr lang="it-IT" sz="1800" b="1">
                <a:effectLst/>
                <a:latin typeface="Times New Roman" panose="02020603050405020304" pitchFamily="18" charset="0"/>
                <a:ea typeface="Calibri" panose="020F0502020204030204" pitchFamily="34" charset="0"/>
                <a:cs typeface="Arial" panose="020B0604020202020204" pitchFamily="34" charset="0"/>
              </a:rPr>
              <a:t> Hooks: </a:t>
            </a:r>
            <a:r>
              <a:rPr lang="it-IT" sz="1800">
                <a:effectLst/>
                <a:latin typeface="Times New Roman" panose="02020603050405020304" pitchFamily="18" charset="0"/>
                <a:ea typeface="Calibri" panose="020F0502020204030204" pitchFamily="34" charset="0"/>
                <a:cs typeface="Arial" panose="020B0604020202020204" pitchFamily="34" charset="0"/>
              </a:rPr>
              <a:t>rendono il codice più pulito e più facile da leggere </a:t>
            </a:r>
            <a:r>
              <a:rPr lang="it-IT" sz="1800" err="1">
                <a:effectLst/>
                <a:latin typeface="Times New Roman" panose="02020603050405020304" pitchFamily="18" charset="0"/>
                <a:ea typeface="Calibri" panose="020F0502020204030204" pitchFamily="34" charset="0"/>
                <a:cs typeface="Arial" panose="020B0604020202020204" pitchFamily="34" charset="0"/>
              </a:rPr>
              <a:t>poichè</a:t>
            </a:r>
            <a:r>
              <a:rPr lang="it-IT" sz="1800">
                <a:effectLst/>
                <a:latin typeface="Times New Roman" panose="02020603050405020304" pitchFamily="18" charset="0"/>
                <a:ea typeface="Calibri" panose="020F0502020204030204" pitchFamily="34" charset="0"/>
                <a:cs typeface="Arial" panose="020B0604020202020204" pitchFamily="34" charset="0"/>
              </a:rPr>
              <a:t> una logica correlata può essere strettamente accoppiata in un hook personalizzato. Un codice che utilizza hook è facilmente leggibile e ha meno righe di codice.</a:t>
            </a:r>
            <a:endParaRPr lang="it-IT" sz="180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just">
              <a:lnSpc>
                <a:spcPct val="107000"/>
              </a:lnSpc>
              <a:buFont typeface="Symbol" panose="05050102010706020507" pitchFamily="18" charset="2"/>
              <a:buChar char=""/>
            </a:pPr>
            <a:r>
              <a:rPr lang="it-IT" sz="1800" b="1">
                <a:effectLst/>
                <a:latin typeface="Times New Roman" panose="02020603050405020304" pitchFamily="18" charset="0"/>
                <a:ea typeface="Calibri" panose="020F0502020204030204" pitchFamily="34" charset="0"/>
                <a:cs typeface="Arial" panose="020B0604020202020204" pitchFamily="34" charset="0"/>
              </a:rPr>
              <a:t>Utilizzare file CSS.</a:t>
            </a:r>
            <a:endParaRPr lang="it-IT" sz="180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just">
              <a:lnSpc>
                <a:spcPct val="107000"/>
              </a:lnSpc>
              <a:buFont typeface="Symbol" panose="05050102010706020507" pitchFamily="18" charset="2"/>
              <a:buChar char=""/>
            </a:pPr>
            <a:r>
              <a:rPr lang="it-IT" sz="1800" b="1">
                <a:effectLst/>
                <a:latin typeface="Times New Roman" panose="02020603050405020304" pitchFamily="18" charset="0"/>
                <a:ea typeface="Calibri" panose="020F0502020204030204" pitchFamily="34" charset="0"/>
                <a:cs typeface="Arial" panose="020B0604020202020204" pitchFamily="34" charset="0"/>
              </a:rPr>
              <a:t>Evitare div inutili quando è presente un singolo elemento da restituire.</a:t>
            </a:r>
            <a:endParaRPr lang="it-IT" sz="180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just">
              <a:lnSpc>
                <a:spcPct val="107000"/>
              </a:lnSpc>
              <a:buFont typeface="Symbol" panose="05050102010706020507" pitchFamily="18" charset="2"/>
              <a:buChar char=""/>
            </a:pPr>
            <a:r>
              <a:rPr lang="it-IT" sz="1800" b="1">
                <a:effectLst/>
                <a:latin typeface="Times New Roman" panose="02020603050405020304" pitchFamily="18" charset="0"/>
                <a:ea typeface="Calibri" panose="020F0502020204030204" pitchFamily="34" charset="0"/>
                <a:cs typeface="Arial" panose="020B0604020202020204" pitchFamily="34" charset="0"/>
              </a:rPr>
              <a:t>Utilizzare strumenti come </a:t>
            </a:r>
            <a:r>
              <a:rPr lang="it-IT" sz="1800" b="1" err="1">
                <a:effectLst/>
                <a:latin typeface="Times New Roman" panose="02020603050405020304" pitchFamily="18" charset="0"/>
                <a:ea typeface="Calibri" panose="020F0502020204030204" pitchFamily="34" charset="0"/>
                <a:cs typeface="Arial" panose="020B0604020202020204" pitchFamily="34" charset="0"/>
              </a:rPr>
              <a:t>webpack</a:t>
            </a:r>
            <a:r>
              <a:rPr lang="it-IT" sz="1800" b="1">
                <a:effectLst/>
                <a:latin typeface="Times New Roman" panose="02020603050405020304" pitchFamily="18" charset="0"/>
                <a:ea typeface="Calibri" panose="020F0502020204030204" pitchFamily="34" charset="0"/>
                <a:cs typeface="Arial" panose="020B0604020202020204" pitchFamily="34" charset="0"/>
              </a:rPr>
              <a:t> per rallentare i tentativi di visualizzazione del codice da parte di un utente malintenzionato.</a:t>
            </a:r>
            <a:endParaRPr lang="it-IT" sz="180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just">
              <a:lnSpc>
                <a:spcPct val="107000"/>
              </a:lnSpc>
              <a:buFont typeface="Symbol" panose="05050102010706020507" pitchFamily="18" charset="2"/>
              <a:buChar char=""/>
            </a:pPr>
            <a:r>
              <a:rPr lang="it-IT" sz="1800" b="1">
                <a:effectLst/>
                <a:latin typeface="Times New Roman" panose="02020603050405020304" pitchFamily="18" charset="0"/>
                <a:ea typeface="Calibri" panose="020F0502020204030204" pitchFamily="34" charset="0"/>
                <a:cs typeface="Arial" panose="020B0604020202020204" pitchFamily="34" charset="0"/>
              </a:rPr>
              <a:t>Rimuovere i commenti non necessari nel codice.</a:t>
            </a:r>
            <a:endParaRPr lang="it-IT" sz="180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just">
              <a:lnSpc>
                <a:spcPct val="107000"/>
              </a:lnSpc>
              <a:spcAft>
                <a:spcPts val="800"/>
              </a:spcAft>
              <a:buFont typeface="Symbol" panose="05050102010706020507" pitchFamily="18" charset="2"/>
              <a:buChar char=""/>
            </a:pPr>
            <a:r>
              <a:rPr lang="it-IT" sz="1800" b="1">
                <a:effectLst/>
                <a:latin typeface="Times New Roman" panose="02020603050405020304" pitchFamily="18" charset="0"/>
                <a:ea typeface="Calibri" panose="020F0502020204030204" pitchFamily="34" charset="0"/>
                <a:cs typeface="Arial" panose="020B0604020202020204" pitchFamily="34" charset="0"/>
              </a:rPr>
              <a:t>Aggiunger autenticazione e token di autenticazione.</a:t>
            </a:r>
            <a:endParaRPr lang="it-IT" sz="1800">
              <a:effectLst/>
              <a:latin typeface="Calibri" panose="020F0502020204030204" pitchFamily="34" charset="0"/>
              <a:ea typeface="Calibri" panose="020F0502020204030204" pitchFamily="34" charset="0"/>
              <a:cs typeface="Arial" panose="020B0604020202020204" pitchFamily="34" charset="0"/>
            </a:endParaRPr>
          </a:p>
          <a:p>
            <a:endParaRPr lang="it-IT"/>
          </a:p>
        </p:txBody>
      </p:sp>
    </p:spTree>
    <p:extLst>
      <p:ext uri="{BB962C8B-B14F-4D97-AF65-F5344CB8AC3E}">
        <p14:creationId xmlns:p14="http://schemas.microsoft.com/office/powerpoint/2010/main" val="140429176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0A95BB6-9263-43C7-AB61-B8ADFAE60CBC}"/>
              </a:ext>
            </a:extLst>
          </p:cNvPr>
          <p:cNvSpPr>
            <a:spLocks noGrp="1"/>
          </p:cNvSpPr>
          <p:nvPr>
            <p:ph type="title"/>
          </p:nvPr>
        </p:nvSpPr>
        <p:spPr>
          <a:xfrm>
            <a:off x="460895" y="224705"/>
            <a:ext cx="5801709" cy="853967"/>
          </a:xfrm>
        </p:spPr>
        <p:txBody>
          <a:bodyPr/>
          <a:lstStyle/>
          <a:p>
            <a:r>
              <a:rPr lang="it-IT"/>
              <a:t>Analisi della web app</a:t>
            </a:r>
          </a:p>
        </p:txBody>
      </p:sp>
      <p:pic>
        <p:nvPicPr>
          <p:cNvPr id="4" name="Segnaposto contenuto 3">
            <a:extLst>
              <a:ext uri="{FF2B5EF4-FFF2-40B4-BE49-F238E27FC236}">
                <a16:creationId xmlns:a16="http://schemas.microsoft.com/office/drawing/2014/main" id="{38276F9F-36CC-4AF3-A406-3943ED6F5F52}"/>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60895" y="2853564"/>
            <a:ext cx="4477113" cy="3220285"/>
          </a:xfrm>
          <a:prstGeom prst="rect">
            <a:avLst/>
          </a:prstGeom>
          <a:noFill/>
          <a:ln>
            <a:noFill/>
          </a:ln>
        </p:spPr>
      </p:pic>
      <p:pic>
        <p:nvPicPr>
          <p:cNvPr id="6" name="Segnaposto contenuto 3">
            <a:extLst>
              <a:ext uri="{FF2B5EF4-FFF2-40B4-BE49-F238E27FC236}">
                <a16:creationId xmlns:a16="http://schemas.microsoft.com/office/drawing/2014/main" id="{14A4765D-2777-4F6E-B541-3A138CFCE98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775224" y="2490788"/>
            <a:ext cx="6146381" cy="3583061"/>
          </a:xfrm>
          <a:prstGeom prst="rect">
            <a:avLst/>
          </a:prstGeom>
          <a:noFill/>
          <a:ln>
            <a:noFill/>
          </a:ln>
        </p:spPr>
      </p:pic>
      <p:sp>
        <p:nvSpPr>
          <p:cNvPr id="5" name="Titolo 1">
            <a:extLst>
              <a:ext uri="{FF2B5EF4-FFF2-40B4-BE49-F238E27FC236}">
                <a16:creationId xmlns:a16="http://schemas.microsoft.com/office/drawing/2014/main" id="{8B50A501-9130-E400-A76B-78D5A3AC2DE9}"/>
              </a:ext>
            </a:extLst>
          </p:cNvPr>
          <p:cNvSpPr txBox="1">
            <a:spLocks/>
          </p:cNvSpPr>
          <p:nvPr/>
        </p:nvSpPr>
        <p:spPr>
          <a:xfrm>
            <a:off x="460895" y="2255212"/>
            <a:ext cx="3437415" cy="684691"/>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it-IT" sz="2800"/>
              <a:t>Casi d’uso</a:t>
            </a:r>
          </a:p>
        </p:txBody>
      </p:sp>
      <p:sp>
        <p:nvSpPr>
          <p:cNvPr id="7" name="Titolo 1">
            <a:extLst>
              <a:ext uri="{FF2B5EF4-FFF2-40B4-BE49-F238E27FC236}">
                <a16:creationId xmlns:a16="http://schemas.microsoft.com/office/drawing/2014/main" id="{B8DDA580-D672-A7CB-8060-B55C6C3E70E0}"/>
              </a:ext>
            </a:extLst>
          </p:cNvPr>
          <p:cNvSpPr txBox="1">
            <a:spLocks/>
          </p:cNvSpPr>
          <p:nvPr/>
        </p:nvSpPr>
        <p:spPr>
          <a:xfrm>
            <a:off x="5775224" y="1839792"/>
            <a:ext cx="2154741" cy="536207"/>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it-IT" sz="2800" err="1"/>
              <a:t>Sequence</a:t>
            </a:r>
            <a:endParaRPr lang="it-IT" sz="2800"/>
          </a:p>
        </p:txBody>
      </p:sp>
      <p:sp>
        <p:nvSpPr>
          <p:cNvPr id="3" name="CasellaDiTesto 2">
            <a:extLst>
              <a:ext uri="{FF2B5EF4-FFF2-40B4-BE49-F238E27FC236}">
                <a16:creationId xmlns:a16="http://schemas.microsoft.com/office/drawing/2014/main" id="{703A0B7C-EA4A-1785-D2AF-6E61CE15C471}"/>
              </a:ext>
            </a:extLst>
          </p:cNvPr>
          <p:cNvSpPr txBox="1"/>
          <p:nvPr/>
        </p:nvSpPr>
        <p:spPr>
          <a:xfrm>
            <a:off x="460895" y="1078672"/>
            <a:ext cx="8157588" cy="646331"/>
          </a:xfrm>
          <a:prstGeom prst="rect">
            <a:avLst/>
          </a:prstGeom>
          <a:noFill/>
        </p:spPr>
        <p:txBody>
          <a:bodyPr wrap="square" rtlCol="0">
            <a:spAutoFit/>
          </a:bodyPr>
          <a:lstStyle/>
          <a:p>
            <a:r>
              <a:rPr lang="it-IT"/>
              <a:t>Di seguito sono presentati due diagrammi al fine di inquadrare meglio l’utilizzo della web app </a:t>
            </a:r>
          </a:p>
        </p:txBody>
      </p:sp>
    </p:spTree>
    <p:extLst>
      <p:ext uri="{BB962C8B-B14F-4D97-AF65-F5344CB8AC3E}">
        <p14:creationId xmlns:p14="http://schemas.microsoft.com/office/powerpoint/2010/main" val="24201469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00E90AA-3EEC-4B55-8B5C-7B2EF67FBDF9}"/>
              </a:ext>
            </a:extLst>
          </p:cNvPr>
          <p:cNvSpPr>
            <a:spLocks noGrp="1"/>
          </p:cNvSpPr>
          <p:nvPr>
            <p:ph type="title"/>
          </p:nvPr>
        </p:nvSpPr>
        <p:spPr>
          <a:xfrm>
            <a:off x="838200" y="284872"/>
            <a:ext cx="9461500" cy="792330"/>
          </a:xfrm>
        </p:spPr>
        <p:txBody>
          <a:bodyPr>
            <a:normAutofit fontScale="90000"/>
          </a:bodyPr>
          <a:lstStyle/>
          <a:p>
            <a:r>
              <a:rPr lang="it-IT"/>
              <a:t>Network </a:t>
            </a:r>
            <a:r>
              <a:rPr lang="it-IT" err="1"/>
              <a:t>Isolation</a:t>
            </a:r>
            <a:r>
              <a:rPr lang="it-IT"/>
              <a:t> e </a:t>
            </a:r>
            <a:r>
              <a:rPr lang="it-IT" err="1"/>
              <a:t>Controlling</a:t>
            </a:r>
            <a:r>
              <a:rPr lang="it-IT"/>
              <a:t> Network </a:t>
            </a:r>
            <a:r>
              <a:rPr lang="it-IT" err="1"/>
              <a:t>traffic</a:t>
            </a:r>
            <a:r>
              <a:rPr lang="it-IT"/>
              <a:t> EC2</a:t>
            </a:r>
          </a:p>
        </p:txBody>
      </p:sp>
      <p:pic>
        <p:nvPicPr>
          <p:cNvPr id="4" name="Segnaposto contenuto 3">
            <a:extLst>
              <a:ext uri="{FF2B5EF4-FFF2-40B4-BE49-F238E27FC236}">
                <a16:creationId xmlns:a16="http://schemas.microsoft.com/office/drawing/2014/main" id="{66C548E2-90DF-4638-9931-F7F5B31D9C76}"/>
              </a:ext>
            </a:extLst>
          </p:cNvPr>
          <p:cNvPicPr>
            <a:picLocks noGrp="1" noChangeAspect="1"/>
          </p:cNvPicPr>
          <p:nvPr>
            <p:ph idx="1"/>
          </p:nvPr>
        </p:nvPicPr>
        <p:blipFill>
          <a:blip r:embed="rId2"/>
          <a:stretch>
            <a:fillRect/>
          </a:stretch>
        </p:blipFill>
        <p:spPr>
          <a:xfrm>
            <a:off x="6871720" y="2118544"/>
            <a:ext cx="5040880" cy="3315753"/>
          </a:xfrm>
          <a:prstGeom prst="rect">
            <a:avLst/>
          </a:prstGeom>
        </p:spPr>
      </p:pic>
      <p:sp>
        <p:nvSpPr>
          <p:cNvPr id="3" name="CasellaDiTesto 2">
            <a:extLst>
              <a:ext uri="{FF2B5EF4-FFF2-40B4-BE49-F238E27FC236}">
                <a16:creationId xmlns:a16="http://schemas.microsoft.com/office/drawing/2014/main" id="{072A73F4-2279-43B1-AE9C-ED92C826C682}"/>
              </a:ext>
            </a:extLst>
          </p:cNvPr>
          <p:cNvSpPr txBox="1"/>
          <p:nvPr/>
        </p:nvSpPr>
        <p:spPr>
          <a:xfrm>
            <a:off x="513348" y="1910347"/>
            <a:ext cx="6256421" cy="3769109"/>
          </a:xfrm>
          <a:prstGeom prst="rect">
            <a:avLst/>
          </a:prstGeom>
          <a:noFill/>
        </p:spPr>
        <p:txBody>
          <a:bodyPr wrap="square" rtlCol="0">
            <a:spAutoFit/>
          </a:bodyPr>
          <a:lstStyle/>
          <a:p>
            <a:pPr marL="342900" lvl="0" indent="-342900" algn="just">
              <a:lnSpc>
                <a:spcPct val="107000"/>
              </a:lnSpc>
              <a:buFont typeface="Symbol" panose="05050102010706020507" pitchFamily="18" charset="2"/>
              <a:buChar char=""/>
            </a:pPr>
            <a:r>
              <a:rPr lang="it-IT" sz="1400">
                <a:effectLst/>
                <a:latin typeface="Times New Roman" panose="02020603050405020304" pitchFamily="18" charset="0"/>
                <a:ea typeface="Calibri" panose="020F0502020204030204" pitchFamily="34" charset="0"/>
                <a:cs typeface="Arial" panose="020B0604020202020204" pitchFamily="34" charset="0"/>
              </a:rPr>
              <a:t>Limitare l’accesso alle istanze utilizzando i gruppi di sicurezza. Ad esempio consentendo il traffico solo dagli intervalli di indirizzi per la rete aziendale</a:t>
            </a:r>
            <a:endParaRPr lang="it-IT" sz="140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just">
              <a:lnSpc>
                <a:spcPct val="107000"/>
              </a:lnSpc>
              <a:buFont typeface="Symbol" panose="05050102010706020507" pitchFamily="18" charset="2"/>
              <a:buChar char=""/>
            </a:pPr>
            <a:r>
              <a:rPr lang="it-IT" sz="1400">
                <a:effectLst/>
                <a:latin typeface="Times New Roman" panose="02020603050405020304" pitchFamily="18" charset="0"/>
                <a:ea typeface="Calibri" panose="020F0502020204030204" pitchFamily="34" charset="0"/>
                <a:cs typeface="Arial" panose="020B0604020202020204" pitchFamily="34" charset="0"/>
              </a:rPr>
              <a:t>Usare sottoreti private per istanze che non necessitano accesso a internet.</a:t>
            </a:r>
            <a:endParaRPr lang="it-IT" sz="140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just">
              <a:lnSpc>
                <a:spcPct val="107000"/>
              </a:lnSpc>
              <a:buFont typeface="Symbol" panose="05050102010706020507" pitchFamily="18" charset="2"/>
              <a:buChar char=""/>
            </a:pPr>
            <a:r>
              <a:rPr lang="it-IT" sz="1400">
                <a:effectLst/>
                <a:latin typeface="Times New Roman" panose="02020603050405020304" pitchFamily="18" charset="0"/>
                <a:ea typeface="Calibri" panose="020F0502020204030204" pitchFamily="34" charset="0"/>
                <a:cs typeface="Arial" panose="020B0604020202020204" pitchFamily="34" charset="0"/>
              </a:rPr>
              <a:t>Utilizzare AWS Virtual Private Network o AWS Direct Connect per stabilire connessioni private dalle reti remote ai VPC (Non implementato per il progetto poiché non necessario)</a:t>
            </a:r>
            <a:endParaRPr lang="it-IT" sz="140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just">
              <a:lnSpc>
                <a:spcPct val="107000"/>
              </a:lnSpc>
              <a:buFont typeface="Symbol" panose="05050102010706020507" pitchFamily="18" charset="2"/>
              <a:buChar char=""/>
            </a:pPr>
            <a:r>
              <a:rPr lang="it-IT" sz="1400">
                <a:effectLst/>
                <a:latin typeface="Times New Roman" panose="02020603050405020304" pitchFamily="18" charset="0"/>
                <a:ea typeface="Calibri" panose="020F0502020204030204" pitchFamily="34" charset="0"/>
                <a:cs typeface="Arial" panose="020B0604020202020204" pitchFamily="34" charset="0"/>
              </a:rPr>
              <a:t>Utilizza i log di flusso VPC per monitorare il traffico che raggiunge le istanze.</a:t>
            </a:r>
            <a:endParaRPr lang="it-IT" sz="140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just">
              <a:lnSpc>
                <a:spcPct val="107000"/>
              </a:lnSpc>
              <a:buFont typeface="Symbol" panose="05050102010706020507" pitchFamily="18" charset="2"/>
              <a:buChar char=""/>
            </a:pPr>
            <a:r>
              <a:rPr lang="it-IT" sz="1400">
                <a:effectLst/>
                <a:latin typeface="Times New Roman" panose="02020603050405020304" pitchFamily="18" charset="0"/>
                <a:ea typeface="Calibri" panose="020F0502020204030204" pitchFamily="34" charset="0"/>
                <a:cs typeface="Arial" panose="020B0604020202020204" pitchFamily="34" charset="0"/>
              </a:rPr>
              <a:t>Utilizza AWS Security Hub per verificare l'accessibilità alla rete indesiderata dalle istanze.</a:t>
            </a:r>
            <a:endParaRPr lang="it-IT" sz="140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just">
              <a:lnSpc>
                <a:spcPct val="107000"/>
              </a:lnSpc>
              <a:buFont typeface="Symbol" panose="05050102010706020507" pitchFamily="18" charset="2"/>
              <a:buChar char=""/>
            </a:pPr>
            <a:r>
              <a:rPr lang="it-IT" sz="1400">
                <a:effectLst/>
                <a:latin typeface="Times New Roman" panose="02020603050405020304" pitchFamily="18" charset="0"/>
                <a:ea typeface="Calibri" panose="020F0502020204030204" pitchFamily="34" charset="0"/>
                <a:cs typeface="Arial" panose="020B0604020202020204" pitchFamily="34" charset="0"/>
              </a:rPr>
              <a:t>Utilizzare EC2 </a:t>
            </a:r>
            <a:r>
              <a:rPr lang="it-IT" sz="1400" err="1">
                <a:effectLst/>
                <a:latin typeface="Times New Roman" panose="02020603050405020304" pitchFamily="18" charset="0"/>
                <a:ea typeface="Calibri" panose="020F0502020204030204" pitchFamily="34" charset="0"/>
                <a:cs typeface="Arial" panose="020B0604020202020204" pitchFamily="34" charset="0"/>
              </a:rPr>
              <a:t>Instance</a:t>
            </a:r>
            <a:r>
              <a:rPr lang="it-IT" sz="1400">
                <a:effectLst/>
                <a:latin typeface="Times New Roman" panose="02020603050405020304" pitchFamily="18" charset="0"/>
                <a:ea typeface="Calibri" panose="020F0502020204030204" pitchFamily="34" charset="0"/>
                <a:cs typeface="Arial" panose="020B0604020202020204" pitchFamily="34" charset="0"/>
              </a:rPr>
              <a:t> Connect per connettersi alle istanze utilizzando Secure Shell (SSH) senza la necessità di condividere e gestire le chiavi SSH</a:t>
            </a:r>
            <a:endParaRPr lang="it-IT" sz="140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just">
              <a:lnSpc>
                <a:spcPct val="107000"/>
              </a:lnSpc>
              <a:buFont typeface="Symbol" panose="05050102010706020507" pitchFamily="18" charset="2"/>
              <a:buChar char=""/>
            </a:pPr>
            <a:r>
              <a:rPr lang="it-IT" sz="1400">
                <a:effectLst/>
                <a:latin typeface="Times New Roman" panose="02020603050405020304" pitchFamily="18" charset="0"/>
                <a:ea typeface="Calibri" panose="020F0502020204030204" pitchFamily="34" charset="0"/>
                <a:cs typeface="Arial" panose="020B0604020202020204" pitchFamily="34" charset="0"/>
              </a:rPr>
              <a:t>Utilizza AWS Systems Manager Session Manager per accedere alle istanze in remoto invece di aprire porte SSH in entrata e gestire le chiavi SSH.</a:t>
            </a:r>
            <a:endParaRPr lang="it-IT" sz="140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just">
              <a:lnSpc>
                <a:spcPct val="107000"/>
              </a:lnSpc>
              <a:buFont typeface="Symbol" panose="05050102010706020507" pitchFamily="18" charset="2"/>
              <a:buChar char=""/>
            </a:pPr>
            <a:r>
              <a:rPr lang="it-IT" sz="1400">
                <a:effectLst/>
                <a:latin typeface="Times New Roman" panose="02020603050405020304" pitchFamily="18" charset="0"/>
                <a:ea typeface="Calibri" panose="020F0502020204030204" pitchFamily="34" charset="0"/>
                <a:cs typeface="Arial" panose="020B0604020202020204" pitchFamily="34" charset="0"/>
              </a:rPr>
              <a:t>Oltre a limitare l'accesso alla rete a ciascuna istanza Amazon EC2, Amazon VPC supporta l'implementazione di controlli di sicurezza della rete aggiuntivi come gateway in linea, server proxy e varie opzioni di monitoraggio della rete.</a:t>
            </a:r>
            <a:endParaRPr lang="it-IT" sz="140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200741978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72D136E-6458-4EEF-8E8C-2D56A580A21E}"/>
              </a:ext>
            </a:extLst>
          </p:cNvPr>
          <p:cNvSpPr>
            <a:spLocks noGrp="1"/>
          </p:cNvSpPr>
          <p:nvPr>
            <p:ph type="title"/>
          </p:nvPr>
        </p:nvSpPr>
        <p:spPr/>
        <p:txBody>
          <a:bodyPr/>
          <a:lstStyle/>
          <a:p>
            <a:r>
              <a:rPr lang="it-IT"/>
              <a:t>Architettura generale</a:t>
            </a:r>
          </a:p>
        </p:txBody>
      </p:sp>
      <p:pic>
        <p:nvPicPr>
          <p:cNvPr id="4" name="Segnaposto contenuto 3">
            <a:extLst>
              <a:ext uri="{FF2B5EF4-FFF2-40B4-BE49-F238E27FC236}">
                <a16:creationId xmlns:a16="http://schemas.microsoft.com/office/drawing/2014/main" id="{A24DD0BE-CE98-4AC4-92D7-40EE51DDCBF3}"/>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362075" y="1865938"/>
            <a:ext cx="9467850" cy="4238625"/>
          </a:xfrm>
          <a:prstGeom prst="rect">
            <a:avLst/>
          </a:prstGeom>
          <a:noFill/>
          <a:ln>
            <a:noFill/>
          </a:ln>
        </p:spPr>
      </p:pic>
    </p:spTree>
    <p:extLst>
      <p:ext uri="{BB962C8B-B14F-4D97-AF65-F5344CB8AC3E}">
        <p14:creationId xmlns:p14="http://schemas.microsoft.com/office/powerpoint/2010/main" val="427022615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465FE3C-E064-44FF-93AA-D34A4B2C29FD}"/>
              </a:ext>
            </a:extLst>
          </p:cNvPr>
          <p:cNvSpPr>
            <a:spLocks noGrp="1"/>
          </p:cNvSpPr>
          <p:nvPr>
            <p:ph type="title"/>
          </p:nvPr>
        </p:nvSpPr>
        <p:spPr/>
        <p:txBody>
          <a:bodyPr/>
          <a:lstStyle/>
          <a:p>
            <a:r>
              <a:rPr lang="it-IT"/>
              <a:t>Architettura migliorata</a:t>
            </a:r>
          </a:p>
        </p:txBody>
      </p:sp>
      <p:pic>
        <p:nvPicPr>
          <p:cNvPr id="4" name="Segnaposto contenuto 3">
            <a:extLst>
              <a:ext uri="{FF2B5EF4-FFF2-40B4-BE49-F238E27FC236}">
                <a16:creationId xmlns:a16="http://schemas.microsoft.com/office/drawing/2014/main" id="{71B27F6D-EDCB-41E6-BCFF-D5F948D8F5C4}"/>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860097" y="1457029"/>
            <a:ext cx="8727693" cy="5035846"/>
          </a:xfrm>
          <a:prstGeom prst="rect">
            <a:avLst/>
          </a:prstGeom>
          <a:noFill/>
          <a:ln>
            <a:noFill/>
          </a:ln>
        </p:spPr>
      </p:pic>
    </p:spTree>
    <p:extLst>
      <p:ext uri="{BB962C8B-B14F-4D97-AF65-F5344CB8AC3E}">
        <p14:creationId xmlns:p14="http://schemas.microsoft.com/office/powerpoint/2010/main" val="270188597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0E10EA7-4A0F-4281-9ABF-1D4DA9579202}"/>
              </a:ext>
            </a:extLst>
          </p:cNvPr>
          <p:cNvSpPr>
            <a:spLocks noGrp="1"/>
          </p:cNvSpPr>
          <p:nvPr>
            <p:ph type="title"/>
          </p:nvPr>
        </p:nvSpPr>
        <p:spPr>
          <a:xfrm>
            <a:off x="838200" y="365125"/>
            <a:ext cx="8081211" cy="789907"/>
          </a:xfrm>
        </p:spPr>
        <p:txBody>
          <a:bodyPr>
            <a:normAutofit fontScale="90000"/>
          </a:bodyPr>
          <a:lstStyle/>
          <a:p>
            <a:r>
              <a:rPr lang="it-IT" err="1"/>
              <a:t>Threat</a:t>
            </a:r>
            <a:r>
              <a:rPr lang="it-IT"/>
              <a:t> </a:t>
            </a:r>
            <a:r>
              <a:rPr lang="it-IT" err="1"/>
              <a:t>Modelling</a:t>
            </a:r>
            <a:r>
              <a:rPr lang="it-IT"/>
              <a:t> and </a:t>
            </a:r>
            <a:r>
              <a:rPr lang="it-IT" err="1"/>
              <a:t>analysis</a:t>
            </a:r>
            <a:r>
              <a:rPr lang="it-IT"/>
              <a:t> (1)</a:t>
            </a:r>
          </a:p>
        </p:txBody>
      </p:sp>
      <p:pic>
        <p:nvPicPr>
          <p:cNvPr id="4" name="Segnaposto contenuto 3">
            <a:extLst>
              <a:ext uri="{FF2B5EF4-FFF2-40B4-BE49-F238E27FC236}">
                <a16:creationId xmlns:a16="http://schemas.microsoft.com/office/drawing/2014/main" id="{31368F7F-C64D-4858-8745-D3B43B2DFFF6}"/>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73447" y="1524000"/>
            <a:ext cx="11245105" cy="4797342"/>
          </a:xfrm>
          <a:prstGeom prst="rect">
            <a:avLst/>
          </a:prstGeom>
          <a:noFill/>
          <a:ln>
            <a:noFill/>
          </a:ln>
        </p:spPr>
      </p:pic>
    </p:spTree>
    <p:extLst>
      <p:ext uri="{BB962C8B-B14F-4D97-AF65-F5344CB8AC3E}">
        <p14:creationId xmlns:p14="http://schemas.microsoft.com/office/powerpoint/2010/main" val="407014167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C7145D5-487E-40B8-B828-493A4FE6374B}"/>
              </a:ext>
            </a:extLst>
          </p:cNvPr>
          <p:cNvSpPr>
            <a:spLocks noGrp="1"/>
          </p:cNvSpPr>
          <p:nvPr>
            <p:ph type="title"/>
          </p:nvPr>
        </p:nvSpPr>
        <p:spPr>
          <a:xfrm>
            <a:off x="838200" y="365125"/>
            <a:ext cx="10515600" cy="789907"/>
          </a:xfrm>
        </p:spPr>
        <p:txBody>
          <a:bodyPr>
            <a:normAutofit/>
          </a:bodyPr>
          <a:lstStyle/>
          <a:p>
            <a:r>
              <a:rPr lang="it-IT" err="1"/>
              <a:t>Threat</a:t>
            </a:r>
            <a:r>
              <a:rPr lang="it-IT"/>
              <a:t> </a:t>
            </a:r>
            <a:r>
              <a:rPr lang="it-IT" err="1"/>
              <a:t>Modelling</a:t>
            </a:r>
            <a:r>
              <a:rPr lang="it-IT"/>
              <a:t> and </a:t>
            </a:r>
            <a:r>
              <a:rPr lang="it-IT" err="1"/>
              <a:t>analysis</a:t>
            </a:r>
            <a:r>
              <a:rPr lang="it-IT"/>
              <a:t> (2)</a:t>
            </a:r>
          </a:p>
        </p:txBody>
      </p:sp>
      <p:sp>
        <p:nvSpPr>
          <p:cNvPr id="6" name="Segnaposto contenuto 5">
            <a:extLst>
              <a:ext uri="{FF2B5EF4-FFF2-40B4-BE49-F238E27FC236}">
                <a16:creationId xmlns:a16="http://schemas.microsoft.com/office/drawing/2014/main" id="{7D42D66C-48DD-4A9E-9E98-8B3C90FE311F}"/>
              </a:ext>
            </a:extLst>
          </p:cNvPr>
          <p:cNvSpPr>
            <a:spLocks noGrp="1"/>
          </p:cNvSpPr>
          <p:nvPr>
            <p:ph idx="1"/>
          </p:nvPr>
        </p:nvSpPr>
        <p:spPr>
          <a:xfrm>
            <a:off x="635000" y="1422400"/>
            <a:ext cx="10515600" cy="4914900"/>
          </a:xfrm>
        </p:spPr>
        <p:txBody>
          <a:bodyPr>
            <a:normAutofit fontScale="92500" lnSpcReduction="10000"/>
          </a:bodyPr>
          <a:lstStyle/>
          <a:p>
            <a:pPr marL="342900" lvl="0" indent="-342900">
              <a:lnSpc>
                <a:spcPct val="107000"/>
              </a:lnSpc>
              <a:buFont typeface="Symbol" panose="05050102010706020507" pitchFamily="18" charset="2"/>
              <a:buChar char=""/>
            </a:pPr>
            <a:r>
              <a:rPr lang="it-IT" sz="1800" b="1">
                <a:effectLst/>
                <a:latin typeface="Calibri" panose="020F0502020204030204" pitchFamily="34" charset="0"/>
                <a:ea typeface="Calibri" panose="020F0502020204030204" pitchFamily="34" charset="0"/>
                <a:cs typeface="Arial" panose="020B0604020202020204" pitchFamily="34" charset="0"/>
              </a:rPr>
              <a:t>Non esporre EC2 all’internet pubblico e se necessario controllare l’accesso alle API non autorizzato:</a:t>
            </a:r>
            <a:r>
              <a:rPr lang="it-IT" sz="1800">
                <a:effectLst/>
                <a:latin typeface="Calibri" panose="020F0502020204030204" pitchFamily="34" charset="0"/>
                <a:ea typeface="Calibri" panose="020F0502020204030204" pitchFamily="34" charset="0"/>
                <a:cs typeface="Arial" panose="020B0604020202020204" pitchFamily="34" charset="0"/>
              </a:rPr>
              <a:t> L'unica istanza direttamente collegata a Internet è quella del </a:t>
            </a:r>
            <a:r>
              <a:rPr lang="it-IT" sz="1800" err="1">
                <a:effectLst/>
                <a:latin typeface="Calibri" panose="020F0502020204030204" pitchFamily="34" charset="0"/>
                <a:ea typeface="Calibri" panose="020F0502020204030204" pitchFamily="34" charset="0"/>
                <a:cs typeface="Arial" panose="020B0604020202020204" pitchFamily="34" charset="0"/>
              </a:rPr>
              <a:t>frontend</a:t>
            </a:r>
            <a:r>
              <a:rPr lang="it-IT" sz="1800">
                <a:effectLst/>
                <a:latin typeface="Calibri" panose="020F0502020204030204" pitchFamily="34" charset="0"/>
                <a:ea typeface="Calibri" panose="020F0502020204030204" pitchFamily="34" charset="0"/>
                <a:cs typeface="Arial" panose="020B0604020202020204" pitchFamily="34" charset="0"/>
              </a:rPr>
              <a:t>, per le comunicazioni interne è stato implementato un proxy sulla medesima istanza per instradare le comunicazioni tra l'esterno e il server </a:t>
            </a:r>
            <a:r>
              <a:rPr lang="it-IT" sz="1800" err="1">
                <a:effectLst/>
                <a:latin typeface="Calibri" panose="020F0502020204030204" pitchFamily="34" charset="0"/>
                <a:ea typeface="Calibri" panose="020F0502020204030204" pitchFamily="34" charset="0"/>
                <a:cs typeface="Arial" panose="020B0604020202020204" pitchFamily="34" charset="0"/>
              </a:rPr>
              <a:t>backend</a:t>
            </a:r>
            <a:r>
              <a:rPr lang="it-IT" sz="1800">
                <a:effectLst/>
                <a:latin typeface="Calibri" panose="020F0502020204030204" pitchFamily="34" charset="0"/>
                <a:ea typeface="Calibri" panose="020F0502020204030204" pitchFamily="34" charset="0"/>
                <a:cs typeface="Arial" panose="020B0604020202020204" pitchFamily="34" charset="0"/>
              </a:rPr>
              <a:t>. Ogni API invocata dal proxy deve essere autenticata tramite un token fornito da </a:t>
            </a:r>
            <a:r>
              <a:rPr lang="it-IT" sz="1800" err="1">
                <a:effectLst/>
                <a:latin typeface="Calibri" panose="020F0502020204030204" pitchFamily="34" charset="0"/>
                <a:ea typeface="Calibri" panose="020F0502020204030204" pitchFamily="34" charset="0"/>
                <a:cs typeface="Arial" panose="020B0604020202020204" pitchFamily="34" charset="0"/>
              </a:rPr>
              <a:t>Keycloak</a:t>
            </a:r>
            <a:r>
              <a:rPr lang="it-IT" sz="1800">
                <a:effectLst/>
                <a:latin typeface="Calibri" panose="020F0502020204030204" pitchFamily="34" charset="0"/>
                <a:ea typeface="Calibri" panose="020F0502020204030204" pitchFamily="34" charset="0"/>
                <a:cs typeface="Arial" panose="020B0604020202020204" pitchFamily="34" charset="0"/>
              </a:rPr>
              <a:t>.</a:t>
            </a:r>
            <a:r>
              <a:rPr lang="it-IT" sz="1800" b="1">
                <a:effectLst/>
                <a:latin typeface="Calibri" panose="020F0502020204030204" pitchFamily="34" charset="0"/>
                <a:ea typeface="Calibri" panose="020F0502020204030204" pitchFamily="34" charset="0"/>
                <a:cs typeface="Arial" panose="020B0604020202020204" pitchFamily="34" charset="0"/>
              </a:rPr>
              <a:t> </a:t>
            </a:r>
            <a:r>
              <a:rPr lang="it-IT" sz="1800">
                <a:effectLst/>
                <a:latin typeface="Calibri" panose="020F0502020204030204" pitchFamily="34" charset="0"/>
                <a:ea typeface="Calibri" panose="020F0502020204030204" pitchFamily="34" charset="0"/>
                <a:cs typeface="Arial" panose="020B0604020202020204" pitchFamily="34" charset="0"/>
              </a:rPr>
              <a:t>Security Control: </a:t>
            </a:r>
            <a:r>
              <a:rPr lang="it-IT" sz="1800" b="1">
                <a:effectLst/>
                <a:latin typeface="Calibri" panose="020F0502020204030204" pitchFamily="34" charset="0"/>
                <a:ea typeface="Calibri" panose="020F0502020204030204" pitchFamily="34" charset="0"/>
                <a:cs typeface="Arial" panose="020B0604020202020204" pitchFamily="34" charset="0"/>
              </a:rPr>
              <a:t>SC-7(8).</a:t>
            </a:r>
            <a:endParaRPr lang="it-IT" sz="1800">
              <a:effectLst/>
              <a:latin typeface="Calibri" panose="020F0502020204030204" pitchFamily="34" charset="0"/>
              <a:ea typeface="Calibri" panose="020F0502020204030204" pitchFamily="34" charset="0"/>
              <a:cs typeface="Arial" panose="020B0604020202020204" pitchFamily="34" charset="0"/>
            </a:endParaRPr>
          </a:p>
          <a:p>
            <a:pPr marL="342900" lvl="0" indent="-342900">
              <a:lnSpc>
                <a:spcPct val="107000"/>
              </a:lnSpc>
              <a:spcAft>
                <a:spcPts val="800"/>
              </a:spcAft>
              <a:buFont typeface="Symbol" panose="05050102010706020507" pitchFamily="18" charset="2"/>
              <a:buChar char=""/>
            </a:pPr>
            <a:r>
              <a:rPr lang="it-IT" sz="1800" b="1">
                <a:effectLst/>
                <a:latin typeface="Calibri" panose="020F0502020204030204" pitchFamily="34" charset="0"/>
                <a:ea typeface="Calibri" panose="020F0502020204030204" pitchFamily="34" charset="0"/>
                <a:cs typeface="Arial" panose="020B0604020202020204" pitchFamily="34" charset="0"/>
              </a:rPr>
              <a:t>Utilizzare Amazon </a:t>
            </a:r>
            <a:r>
              <a:rPr lang="it-IT" sz="1800" b="1" err="1">
                <a:effectLst/>
                <a:latin typeface="Calibri" panose="020F0502020204030204" pitchFamily="34" charset="0"/>
                <a:ea typeface="Calibri" panose="020F0502020204030204" pitchFamily="34" charset="0"/>
                <a:cs typeface="Arial" panose="020B0604020202020204" pitchFamily="34" charset="0"/>
              </a:rPr>
              <a:t>Inspector</a:t>
            </a:r>
            <a:r>
              <a:rPr lang="it-IT" sz="1800" b="1">
                <a:effectLst/>
                <a:latin typeface="Calibri" panose="020F0502020204030204" pitchFamily="34" charset="0"/>
                <a:ea typeface="Calibri" panose="020F0502020204030204" pitchFamily="34" charset="0"/>
                <a:cs typeface="Arial" panose="020B0604020202020204" pitchFamily="34" charset="0"/>
              </a:rPr>
              <a:t> per controllare esposizioni e vulnerabilità a livello di istanza EC2. Security Control: </a:t>
            </a:r>
            <a:r>
              <a:rPr lang="it-IT" sz="1800">
                <a:effectLst/>
                <a:latin typeface="Calibri" panose="020F0502020204030204" pitchFamily="34" charset="0"/>
                <a:ea typeface="Calibri" panose="020F0502020204030204" pitchFamily="34" charset="0"/>
                <a:cs typeface="Arial" panose="020B0604020202020204" pitchFamily="34" charset="0"/>
              </a:rPr>
              <a:t>RA-5.</a:t>
            </a:r>
          </a:p>
          <a:p>
            <a:pPr marL="342900" lvl="0" indent="-342900">
              <a:lnSpc>
                <a:spcPct val="107000"/>
              </a:lnSpc>
              <a:buFont typeface="Symbol" panose="05050102010706020507" pitchFamily="18" charset="2"/>
              <a:buChar char=""/>
            </a:pPr>
            <a:r>
              <a:rPr lang="it-IT" sz="1800" b="1">
                <a:effectLst/>
                <a:latin typeface="Calibri" panose="020F0502020204030204" pitchFamily="34" charset="0"/>
                <a:ea typeface="Calibri" panose="020F0502020204030204" pitchFamily="34" charset="0"/>
                <a:cs typeface="Arial" panose="020B0604020202020204" pitchFamily="34" charset="0"/>
              </a:rPr>
              <a:t>Proteggere l’accesso ai metadati delle istanze da utenti non autorizzati: </a:t>
            </a:r>
            <a:r>
              <a:rPr lang="it-IT" sz="1800">
                <a:effectLst/>
                <a:latin typeface="Calibri" panose="020F0502020204030204" pitchFamily="34" charset="0"/>
                <a:ea typeface="Calibri" panose="020F0502020204030204" pitchFamily="34" charset="0"/>
                <a:cs typeface="Arial" panose="020B0604020202020204" pitchFamily="34" charset="0"/>
              </a:rPr>
              <a:t>In ogni istanza EC2 è utilizzato AWS IMDSv2 per garantire il blocco di qualsiasi accesso non autorizzato ai metadati dell'istanza. Per poter accedere alle informazioni di ogni istanza è necessario fornire un token creato da noi su AWS.</a:t>
            </a:r>
            <a:r>
              <a:rPr lang="it-IT" sz="1800" b="1">
                <a:effectLst/>
                <a:latin typeface="Calibri" panose="020F0502020204030204" pitchFamily="34" charset="0"/>
                <a:ea typeface="Calibri" panose="020F0502020204030204" pitchFamily="34" charset="0"/>
                <a:cs typeface="Arial" panose="020B0604020202020204" pitchFamily="34" charset="0"/>
              </a:rPr>
              <a:t> Security Control: </a:t>
            </a:r>
            <a:r>
              <a:rPr lang="it-IT" sz="1800">
                <a:effectLst/>
                <a:latin typeface="Calibri" panose="020F0502020204030204" pitchFamily="34" charset="0"/>
                <a:ea typeface="Calibri" panose="020F0502020204030204" pitchFamily="34" charset="0"/>
                <a:cs typeface="Arial" panose="020B0604020202020204" pitchFamily="34" charset="0"/>
              </a:rPr>
              <a:t>AC-4.</a:t>
            </a:r>
          </a:p>
          <a:p>
            <a:pPr marL="342900" lvl="0" indent="-342900">
              <a:lnSpc>
                <a:spcPct val="107000"/>
              </a:lnSpc>
              <a:spcAft>
                <a:spcPts val="800"/>
              </a:spcAft>
              <a:buFont typeface="Symbol" panose="05050102010706020507" pitchFamily="18" charset="2"/>
              <a:buChar char=""/>
            </a:pPr>
            <a:r>
              <a:rPr lang="it-IT" sz="1800" b="1">
                <a:effectLst/>
                <a:latin typeface="Calibri" panose="020F0502020204030204" pitchFamily="34" charset="0"/>
                <a:ea typeface="Calibri" panose="020F0502020204030204" pitchFamily="34" charset="0"/>
                <a:cs typeface="Arial" panose="020B0604020202020204" pitchFamily="34" charset="0"/>
              </a:rPr>
              <a:t>Utilizza gli account AWS Identity and Access Management (IAM) per controllare l'accesso alle operazioni dell'API Amazon RDS, in particolare le operazioni che creano, modificano o eliminano risorse Amazon RDS. Tali risorse includono istanze database, gruppi di sicurezza e gruppi di parametri. Utilizza IAM anche per controllare le azioni che eseguono azioni amministrative comuni come il backup e il ripristino di istanze database: </a:t>
            </a:r>
            <a:r>
              <a:rPr lang="it-IT" sz="1800">
                <a:effectLst/>
                <a:latin typeface="Calibri" panose="020F0502020204030204" pitchFamily="34" charset="0"/>
                <a:ea typeface="Calibri" panose="020F0502020204030204" pitchFamily="34" charset="0"/>
                <a:cs typeface="Arial" panose="020B0604020202020204" pitchFamily="34" charset="0"/>
              </a:rPr>
              <a:t>Creazione di un profilo IAM per l'accesso alle risorse del DB interno all'azienda andando a creare profili utenti con i permessi minimi necessari per svolgere i propri compiti. 2. Gestire eventuali secret con il gestore AWS implementando una rotazione </a:t>
            </a:r>
            <a:r>
              <a:rPr lang="it-IT" sz="1800" err="1">
                <a:effectLst/>
                <a:latin typeface="Calibri" panose="020F0502020204030204" pitchFamily="34" charset="0"/>
                <a:ea typeface="Calibri" panose="020F0502020204030204" pitchFamily="34" charset="0"/>
                <a:cs typeface="Arial" panose="020B0604020202020204" pitchFamily="34" charset="0"/>
              </a:rPr>
              <a:t>auomatica</a:t>
            </a:r>
            <a:r>
              <a:rPr lang="it-IT" sz="1800">
                <a:effectLst/>
                <a:latin typeface="Calibri" panose="020F0502020204030204" pitchFamily="34" charset="0"/>
                <a:ea typeface="Calibri" panose="020F0502020204030204" pitchFamily="34" charset="0"/>
                <a:cs typeface="Arial" panose="020B0604020202020204" pitchFamily="34" charset="0"/>
              </a:rPr>
              <a:t> per prevenire manomissioni in caso di leak.</a:t>
            </a:r>
            <a:r>
              <a:rPr lang="it-IT" sz="1800" b="1">
                <a:effectLst/>
                <a:latin typeface="Calibri" panose="020F0502020204030204" pitchFamily="34" charset="0"/>
                <a:ea typeface="Calibri" panose="020F0502020204030204" pitchFamily="34" charset="0"/>
                <a:cs typeface="Arial" panose="020B0604020202020204" pitchFamily="34" charset="0"/>
              </a:rPr>
              <a:t> Security Control: </a:t>
            </a:r>
            <a:r>
              <a:rPr lang="it-IT" sz="1800">
                <a:effectLst/>
                <a:latin typeface="Calibri" panose="020F0502020204030204" pitchFamily="34" charset="0"/>
                <a:ea typeface="Calibri" panose="020F0502020204030204" pitchFamily="34" charset="0"/>
                <a:cs typeface="Arial" panose="020B0604020202020204" pitchFamily="34" charset="0"/>
              </a:rPr>
              <a:t>AC-2(1)</a:t>
            </a:r>
            <a:endParaRPr lang="it-IT" sz="1800" b="1">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13611705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8BCB10D-C1B3-41BA-A964-D04C03F92B65}"/>
              </a:ext>
            </a:extLst>
          </p:cNvPr>
          <p:cNvSpPr>
            <a:spLocks noGrp="1"/>
          </p:cNvSpPr>
          <p:nvPr>
            <p:ph type="title"/>
          </p:nvPr>
        </p:nvSpPr>
        <p:spPr>
          <a:xfrm>
            <a:off x="838200" y="365126"/>
            <a:ext cx="8434137" cy="645528"/>
          </a:xfrm>
        </p:spPr>
        <p:txBody>
          <a:bodyPr>
            <a:normAutofit fontScale="90000"/>
          </a:bodyPr>
          <a:lstStyle/>
          <a:p>
            <a:r>
              <a:rPr lang="it-IT" err="1"/>
              <a:t>Threat</a:t>
            </a:r>
            <a:r>
              <a:rPr lang="it-IT"/>
              <a:t> </a:t>
            </a:r>
            <a:r>
              <a:rPr lang="it-IT" err="1"/>
              <a:t>Modelling</a:t>
            </a:r>
            <a:r>
              <a:rPr lang="it-IT"/>
              <a:t> and </a:t>
            </a:r>
            <a:r>
              <a:rPr lang="it-IT" err="1"/>
              <a:t>analysis</a:t>
            </a:r>
            <a:r>
              <a:rPr lang="it-IT"/>
              <a:t> (3)</a:t>
            </a:r>
          </a:p>
        </p:txBody>
      </p:sp>
      <p:sp>
        <p:nvSpPr>
          <p:cNvPr id="3" name="Segnaposto contenuto 2">
            <a:extLst>
              <a:ext uri="{FF2B5EF4-FFF2-40B4-BE49-F238E27FC236}">
                <a16:creationId xmlns:a16="http://schemas.microsoft.com/office/drawing/2014/main" id="{6A311CEF-C609-414B-8A72-13A740E3F932}"/>
              </a:ext>
            </a:extLst>
          </p:cNvPr>
          <p:cNvSpPr>
            <a:spLocks noGrp="1"/>
          </p:cNvSpPr>
          <p:nvPr>
            <p:ph idx="1"/>
          </p:nvPr>
        </p:nvSpPr>
        <p:spPr>
          <a:xfrm>
            <a:off x="513347" y="1267326"/>
            <a:ext cx="10840453" cy="4909637"/>
          </a:xfrm>
        </p:spPr>
        <p:txBody>
          <a:bodyPr>
            <a:normAutofit fontScale="92500" lnSpcReduction="20000"/>
          </a:bodyPr>
          <a:lstStyle/>
          <a:p>
            <a:pPr marL="342900" lvl="0" indent="-342900">
              <a:lnSpc>
                <a:spcPct val="107000"/>
              </a:lnSpc>
              <a:spcAft>
                <a:spcPts val="800"/>
              </a:spcAft>
              <a:buFont typeface="Symbol" panose="05050102010706020507" pitchFamily="18" charset="2"/>
              <a:buChar char=""/>
            </a:pPr>
            <a:r>
              <a:rPr lang="it-IT" sz="1800" b="1">
                <a:effectLst/>
                <a:latin typeface="Calibri" panose="020F0502020204030204" pitchFamily="34" charset="0"/>
                <a:ea typeface="Calibri" panose="020F0502020204030204" pitchFamily="34" charset="0"/>
                <a:cs typeface="Calibri" panose="020F0502020204030204" pitchFamily="34" charset="0"/>
              </a:rPr>
              <a:t>Garantisci la crittografia delle informazioni riservate del database AWS a riposo per prevenire la perdita di dati, l'accesso non autorizzato o la compromissione: </a:t>
            </a:r>
            <a:r>
              <a:rPr lang="it-IT" sz="1800">
                <a:effectLst/>
                <a:latin typeface="Calibri" panose="020F0502020204030204" pitchFamily="34" charset="0"/>
                <a:ea typeface="Calibri" panose="020F0502020204030204" pitchFamily="34" charset="0"/>
                <a:cs typeface="Calibri" panose="020F0502020204030204" pitchFamily="34" charset="0"/>
              </a:rPr>
              <a:t>Per garantire un ulteriore livello di protezione è stata implementata la crittografia a riposo nel database RDS. I dati vengono criptati e decriptati con una key AWS generata al momento della creazione del database. 2.Per quanto riguarda il database </a:t>
            </a:r>
            <a:r>
              <a:rPr lang="it-IT" sz="1800" err="1">
                <a:effectLst/>
                <a:latin typeface="Calibri" panose="020F0502020204030204" pitchFamily="34" charset="0"/>
                <a:ea typeface="Calibri" panose="020F0502020204030204" pitchFamily="34" charset="0"/>
                <a:cs typeface="Calibri" panose="020F0502020204030204" pitchFamily="34" charset="0"/>
              </a:rPr>
              <a:t>MongoDB</a:t>
            </a:r>
            <a:r>
              <a:rPr lang="it-IT" sz="1800">
                <a:effectLst/>
                <a:latin typeface="Calibri" panose="020F0502020204030204" pitchFamily="34" charset="0"/>
                <a:ea typeface="Calibri" panose="020F0502020204030204" pitchFamily="34" charset="0"/>
                <a:cs typeface="Calibri" panose="020F0502020204030204" pitchFamily="34" charset="0"/>
              </a:rPr>
              <a:t> la criptazione dei dati a riposo è impostata di default. Security Control: </a:t>
            </a:r>
            <a:r>
              <a:rPr lang="it-IT" sz="1800" b="1">
                <a:effectLst/>
                <a:latin typeface="Calibri" panose="020F0502020204030204" pitchFamily="34" charset="0"/>
                <a:ea typeface="Calibri" panose="020F0502020204030204" pitchFamily="34" charset="0"/>
                <a:cs typeface="Calibri" panose="020F0502020204030204" pitchFamily="34" charset="0"/>
              </a:rPr>
              <a:t>SC-28</a:t>
            </a:r>
            <a:endParaRPr lang="it-IT" sz="1800" b="1">
              <a:effectLst/>
              <a:latin typeface="Times New Roman" panose="02020603050405020304" pitchFamily="18" charset="0"/>
              <a:ea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r>
              <a:rPr lang="it-IT" sz="1800" b="1">
                <a:effectLst/>
                <a:latin typeface="Calibri" panose="020F0502020204030204" pitchFamily="34" charset="0"/>
                <a:ea typeface="Calibri" panose="020F0502020204030204" pitchFamily="34" charset="0"/>
                <a:cs typeface="Arial" panose="020B0604020202020204" pitchFamily="34" charset="0"/>
              </a:rPr>
              <a:t>Assicurati che i gruppi di sicurezza VPC siano configurati correttamente per separare l'accesso a varie risorse VPC per ridurre al minimo la superficie di attacco e per impostare regole diverse per classi diverse di istanze: </a:t>
            </a:r>
            <a:r>
              <a:rPr lang="it-IT" sz="1800">
                <a:effectLst/>
                <a:latin typeface="Calibri" panose="020F0502020204030204" pitchFamily="34" charset="0"/>
                <a:ea typeface="Calibri" panose="020F0502020204030204" pitchFamily="34" charset="0"/>
                <a:cs typeface="Arial" panose="020B0604020202020204" pitchFamily="34" charset="0"/>
              </a:rPr>
              <a:t>1. Per garantire il corretto accesso alle istanze i gruppi di sicurezza sono stati impostati adeguatamente a ogni istanza EC2, RDS e </a:t>
            </a:r>
            <a:r>
              <a:rPr lang="it-IT" sz="1800" err="1">
                <a:effectLst/>
                <a:latin typeface="Calibri" panose="020F0502020204030204" pitchFamily="34" charset="0"/>
                <a:ea typeface="Calibri" panose="020F0502020204030204" pitchFamily="34" charset="0"/>
                <a:cs typeface="Arial" panose="020B0604020202020204" pitchFamily="34" charset="0"/>
              </a:rPr>
              <a:t>MongoDB</a:t>
            </a:r>
            <a:r>
              <a:rPr lang="it-IT" sz="1800">
                <a:effectLst/>
                <a:latin typeface="Calibri" panose="020F0502020204030204" pitchFamily="34" charset="0"/>
                <a:ea typeface="Calibri" panose="020F0502020204030204" pitchFamily="34" charset="0"/>
                <a:cs typeface="Arial" panose="020B0604020202020204" pitchFamily="34" charset="0"/>
              </a:rPr>
              <a:t> Atlas. 2. Per quanto riguarda le istanze EC2 il </a:t>
            </a:r>
            <a:r>
              <a:rPr lang="it-IT" sz="1800" err="1">
                <a:effectLst/>
                <a:latin typeface="Calibri" panose="020F0502020204030204" pitchFamily="34" charset="0"/>
                <a:ea typeface="Calibri" panose="020F0502020204030204" pitchFamily="34" charset="0"/>
                <a:cs typeface="Arial" panose="020B0604020202020204" pitchFamily="34" charset="0"/>
              </a:rPr>
              <a:t>frontend</a:t>
            </a:r>
            <a:r>
              <a:rPr lang="it-IT" sz="1800">
                <a:effectLst/>
                <a:latin typeface="Calibri" panose="020F0502020204030204" pitchFamily="34" charset="0"/>
                <a:ea typeface="Calibri" panose="020F0502020204030204" pitchFamily="34" charset="0"/>
                <a:cs typeface="Arial" panose="020B0604020202020204" pitchFamily="34" charset="0"/>
              </a:rPr>
              <a:t> comunica su tre porte con internet pubblico ( </a:t>
            </a:r>
            <a:r>
              <a:rPr lang="it-IT" sz="1800" err="1">
                <a:effectLst/>
                <a:latin typeface="Calibri" panose="020F0502020204030204" pitchFamily="34" charset="0"/>
                <a:ea typeface="Calibri" panose="020F0502020204030204" pitchFamily="34" charset="0"/>
                <a:cs typeface="Arial" panose="020B0604020202020204" pitchFamily="34" charset="0"/>
              </a:rPr>
              <a:t>Keycloak</a:t>
            </a:r>
            <a:r>
              <a:rPr lang="it-IT" sz="1800">
                <a:effectLst/>
                <a:latin typeface="Calibri" panose="020F0502020204030204" pitchFamily="34" charset="0"/>
                <a:ea typeface="Calibri" panose="020F0502020204030204" pitchFamily="34" charset="0"/>
                <a:cs typeface="Arial" panose="020B0604020202020204" pitchFamily="34" charset="0"/>
              </a:rPr>
              <a:t>, </a:t>
            </a:r>
            <a:r>
              <a:rPr lang="it-IT" sz="1800" err="1">
                <a:effectLst/>
                <a:latin typeface="Calibri" panose="020F0502020204030204" pitchFamily="34" charset="0"/>
                <a:ea typeface="Calibri" panose="020F0502020204030204" pitchFamily="34" charset="0"/>
                <a:cs typeface="Arial" panose="020B0604020202020204" pitchFamily="34" charset="0"/>
              </a:rPr>
              <a:t>React</a:t>
            </a:r>
            <a:r>
              <a:rPr lang="it-IT" sz="1800">
                <a:effectLst/>
                <a:latin typeface="Calibri" panose="020F0502020204030204" pitchFamily="34" charset="0"/>
                <a:ea typeface="Calibri" panose="020F0502020204030204" pitchFamily="34" charset="0"/>
                <a:cs typeface="Arial" panose="020B0604020202020204" pitchFamily="34" charset="0"/>
              </a:rPr>
              <a:t> APP, Proxy) e con una porta (SSH) solo con l'IP amministratore; il </a:t>
            </a:r>
            <a:r>
              <a:rPr lang="it-IT" sz="1800" err="1">
                <a:effectLst/>
                <a:latin typeface="Calibri" panose="020F0502020204030204" pitchFamily="34" charset="0"/>
                <a:ea typeface="Calibri" panose="020F0502020204030204" pitchFamily="34" charset="0"/>
                <a:cs typeface="Arial" panose="020B0604020202020204" pitchFamily="34" charset="0"/>
              </a:rPr>
              <a:t>backend</a:t>
            </a:r>
            <a:r>
              <a:rPr lang="it-IT" sz="1800">
                <a:effectLst/>
                <a:latin typeface="Calibri" panose="020F0502020204030204" pitchFamily="34" charset="0"/>
                <a:ea typeface="Calibri" panose="020F0502020204030204" pitchFamily="34" charset="0"/>
                <a:cs typeface="Arial" panose="020B0604020202020204" pitchFamily="34" charset="0"/>
              </a:rPr>
              <a:t> comunica solo con il </a:t>
            </a:r>
            <a:r>
              <a:rPr lang="it-IT" sz="1800" err="1">
                <a:effectLst/>
                <a:latin typeface="Calibri" panose="020F0502020204030204" pitchFamily="34" charset="0"/>
                <a:ea typeface="Calibri" panose="020F0502020204030204" pitchFamily="34" charset="0"/>
                <a:cs typeface="Arial" panose="020B0604020202020204" pitchFamily="34" charset="0"/>
              </a:rPr>
              <a:t>frontend</a:t>
            </a:r>
            <a:r>
              <a:rPr lang="it-IT" sz="1800">
                <a:effectLst/>
                <a:latin typeface="Calibri" panose="020F0502020204030204" pitchFamily="34" charset="0"/>
                <a:ea typeface="Calibri" panose="020F0502020204030204" pitchFamily="34" charset="0"/>
                <a:cs typeface="Arial" panose="020B0604020202020204" pitchFamily="34" charset="0"/>
              </a:rPr>
              <a:t> sulla porta 3001 e con il database </a:t>
            </a:r>
            <a:r>
              <a:rPr lang="it-IT" sz="1800" err="1">
                <a:effectLst/>
                <a:latin typeface="Calibri" panose="020F0502020204030204" pitchFamily="34" charset="0"/>
                <a:ea typeface="Calibri" panose="020F0502020204030204" pitchFamily="34" charset="0"/>
                <a:cs typeface="Arial" panose="020B0604020202020204" pitchFamily="34" charset="0"/>
              </a:rPr>
              <a:t>MongoDB</a:t>
            </a:r>
            <a:r>
              <a:rPr lang="it-IT" sz="1800">
                <a:effectLst/>
                <a:latin typeface="Calibri" panose="020F0502020204030204" pitchFamily="34" charset="0"/>
                <a:ea typeface="Calibri" panose="020F0502020204030204" pitchFamily="34" charset="0"/>
                <a:cs typeface="Arial" panose="020B0604020202020204" pitchFamily="34" charset="0"/>
              </a:rPr>
              <a:t> Atlas. 3. Il database RDS non è collegato all'esterno ma accessibile solo tramite rete interna AWS e accetta comunicazioni solo da istanza </a:t>
            </a:r>
            <a:r>
              <a:rPr lang="it-IT" sz="1800" err="1">
                <a:effectLst/>
                <a:latin typeface="Calibri" panose="020F0502020204030204" pitchFamily="34" charset="0"/>
                <a:ea typeface="Calibri" panose="020F0502020204030204" pitchFamily="34" charset="0"/>
                <a:cs typeface="Arial" panose="020B0604020202020204" pitchFamily="34" charset="0"/>
              </a:rPr>
              <a:t>frontend</a:t>
            </a:r>
            <a:r>
              <a:rPr lang="it-IT" sz="1800">
                <a:effectLst/>
                <a:latin typeface="Calibri" panose="020F0502020204030204" pitchFamily="34" charset="0"/>
                <a:ea typeface="Calibri" panose="020F0502020204030204" pitchFamily="34" charset="0"/>
                <a:cs typeface="Arial" panose="020B0604020202020204" pitchFamily="34" charset="0"/>
              </a:rPr>
              <a:t>. 4. Il database </a:t>
            </a:r>
            <a:r>
              <a:rPr lang="it-IT" sz="1800" err="1">
                <a:effectLst/>
                <a:latin typeface="Calibri" panose="020F0502020204030204" pitchFamily="34" charset="0"/>
                <a:ea typeface="Calibri" panose="020F0502020204030204" pitchFamily="34" charset="0"/>
                <a:cs typeface="Arial" panose="020B0604020202020204" pitchFamily="34" charset="0"/>
              </a:rPr>
              <a:t>MongoDB</a:t>
            </a:r>
            <a:r>
              <a:rPr lang="it-IT" sz="1800">
                <a:effectLst/>
                <a:latin typeface="Calibri" panose="020F0502020204030204" pitchFamily="34" charset="0"/>
                <a:ea typeface="Calibri" panose="020F0502020204030204" pitchFamily="34" charset="0"/>
                <a:cs typeface="Arial" panose="020B0604020202020204" pitchFamily="34" charset="0"/>
              </a:rPr>
              <a:t> Atlas consente accesso solo a indirizzo IP </a:t>
            </a:r>
            <a:r>
              <a:rPr lang="it-IT" sz="1800" err="1">
                <a:effectLst/>
                <a:latin typeface="Calibri" panose="020F0502020204030204" pitchFamily="34" charset="0"/>
                <a:ea typeface="Calibri" panose="020F0502020204030204" pitchFamily="34" charset="0"/>
                <a:cs typeface="Arial" panose="020B0604020202020204" pitchFamily="34" charset="0"/>
              </a:rPr>
              <a:t>backend</a:t>
            </a:r>
            <a:r>
              <a:rPr lang="it-IT" sz="1800">
                <a:effectLst/>
                <a:latin typeface="Calibri" panose="020F0502020204030204" pitchFamily="34" charset="0"/>
                <a:ea typeface="Calibri" panose="020F0502020204030204" pitchFamily="34" charset="0"/>
                <a:cs typeface="Arial" panose="020B0604020202020204" pitchFamily="34" charset="0"/>
              </a:rPr>
              <a:t>.</a:t>
            </a:r>
            <a:r>
              <a:rPr lang="it-IT" sz="1800" b="1">
                <a:effectLst/>
                <a:latin typeface="Calibri" panose="020F0502020204030204" pitchFamily="34" charset="0"/>
                <a:ea typeface="Calibri" panose="020F0502020204030204" pitchFamily="34" charset="0"/>
                <a:cs typeface="Arial" panose="020B0604020202020204" pitchFamily="34" charset="0"/>
              </a:rPr>
              <a:t> Security Control: </a:t>
            </a:r>
            <a:r>
              <a:rPr lang="it-IT" sz="1800">
                <a:effectLst/>
                <a:latin typeface="Calibri" panose="020F0502020204030204" pitchFamily="34" charset="0"/>
                <a:ea typeface="Calibri" panose="020F0502020204030204" pitchFamily="34" charset="0"/>
                <a:cs typeface="Arial" panose="020B0604020202020204" pitchFamily="34" charset="0"/>
              </a:rPr>
              <a:t>SC-7</a:t>
            </a:r>
            <a:endParaRPr lang="it-IT" sz="1800" b="1">
              <a:effectLst/>
              <a:latin typeface="Times New Roman" panose="02020603050405020304" pitchFamily="18" charset="0"/>
              <a:ea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r>
              <a:rPr lang="it-IT" sz="1800">
                <a:effectLst/>
                <a:latin typeface="Calibri" panose="020F0502020204030204" pitchFamily="34" charset="0"/>
                <a:ea typeface="Calibri" panose="020F0502020204030204" pitchFamily="34" charset="0"/>
                <a:cs typeface="Arial" panose="020B0604020202020204" pitchFamily="34" charset="0"/>
              </a:rPr>
              <a:t>In caso di configurazione errata di AWS VPC, un </a:t>
            </a:r>
            <a:r>
              <a:rPr lang="it-IT" sz="1800" err="1">
                <a:effectLst/>
                <a:latin typeface="Calibri" panose="020F0502020204030204" pitchFamily="34" charset="0"/>
                <a:ea typeface="Calibri" panose="020F0502020204030204" pitchFamily="34" charset="0"/>
                <a:cs typeface="Arial" panose="020B0604020202020204" pitchFamily="34" charset="0"/>
              </a:rPr>
              <a:t>Threat</a:t>
            </a:r>
            <a:r>
              <a:rPr lang="it-IT" sz="1800">
                <a:effectLst/>
                <a:latin typeface="Calibri" panose="020F0502020204030204" pitchFamily="34" charset="0"/>
                <a:ea typeface="Calibri" panose="020F0502020204030204" pitchFamily="34" charset="0"/>
                <a:cs typeface="Arial" panose="020B0604020202020204" pitchFamily="34" charset="0"/>
              </a:rPr>
              <a:t> Agent può facilmente connettersi a qualsiasi componente o servizio AWS interno: </a:t>
            </a:r>
            <a:r>
              <a:rPr lang="it-IT" sz="1800" b="1">
                <a:effectLst/>
                <a:latin typeface="Calibri" panose="020F0502020204030204" pitchFamily="34" charset="0"/>
                <a:ea typeface="Calibri" panose="020F0502020204030204" pitchFamily="34" charset="0"/>
                <a:cs typeface="Arial" panose="020B0604020202020204" pitchFamily="34" charset="0"/>
              </a:rPr>
              <a:t>1. Per mitigare questo rischio è necessario modificare l'Access Control List alla VPS di AWS inserendo il campo </a:t>
            </a:r>
            <a:r>
              <a:rPr lang="it-IT" sz="1800" b="1" err="1">
                <a:effectLst/>
                <a:latin typeface="Calibri" panose="020F0502020204030204" pitchFamily="34" charset="0"/>
                <a:ea typeface="Calibri" panose="020F0502020204030204" pitchFamily="34" charset="0"/>
                <a:cs typeface="Arial" panose="020B0604020202020204" pitchFamily="34" charset="0"/>
              </a:rPr>
              <a:t>deny</a:t>
            </a:r>
            <a:r>
              <a:rPr lang="it-IT" sz="1800" b="1">
                <a:effectLst/>
                <a:latin typeface="Calibri" panose="020F0502020204030204" pitchFamily="34" charset="0"/>
                <a:ea typeface="Calibri" panose="020F0502020204030204" pitchFamily="34" charset="0"/>
                <a:cs typeface="Arial" panose="020B0604020202020204" pitchFamily="34" charset="0"/>
              </a:rPr>
              <a:t>-by-default policy. Non è stato possibile implementarlo poiché servizio a pagamento. </a:t>
            </a:r>
            <a:r>
              <a:rPr lang="it-IT" sz="1800">
                <a:effectLst/>
                <a:latin typeface="Calibri" panose="020F0502020204030204" pitchFamily="34" charset="0"/>
                <a:ea typeface="Calibri" panose="020F0502020204030204" pitchFamily="34" charset="0"/>
                <a:cs typeface="Arial" panose="020B0604020202020204" pitchFamily="34" charset="0"/>
              </a:rPr>
              <a:t>Security Control: </a:t>
            </a:r>
            <a:r>
              <a:rPr lang="it-IT" sz="1800" b="1">
                <a:effectLst/>
                <a:latin typeface="Calibri" panose="020F0502020204030204" pitchFamily="34" charset="0"/>
                <a:ea typeface="Calibri" panose="020F0502020204030204" pitchFamily="34" charset="0"/>
                <a:cs typeface="Arial" panose="020B0604020202020204" pitchFamily="34" charset="0"/>
              </a:rPr>
              <a:t>SC-7</a:t>
            </a:r>
            <a:endParaRPr lang="it-IT" sz="1800">
              <a:effectLst/>
              <a:latin typeface="Calibri" panose="020F0502020204030204" pitchFamily="34" charset="0"/>
              <a:ea typeface="Calibri" panose="020F0502020204030204" pitchFamily="34" charset="0"/>
              <a:cs typeface="Arial" panose="020B0604020202020204" pitchFamily="34" charset="0"/>
            </a:endParaRPr>
          </a:p>
          <a:p>
            <a:endParaRPr lang="it-IT"/>
          </a:p>
        </p:txBody>
      </p:sp>
    </p:spTree>
    <p:extLst>
      <p:ext uri="{BB962C8B-B14F-4D97-AF65-F5344CB8AC3E}">
        <p14:creationId xmlns:p14="http://schemas.microsoft.com/office/powerpoint/2010/main" val="182441810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B4F3EE4-CB4C-4F05-9820-BD1583186453}"/>
              </a:ext>
            </a:extLst>
          </p:cNvPr>
          <p:cNvSpPr>
            <a:spLocks noGrp="1"/>
          </p:cNvSpPr>
          <p:nvPr>
            <p:ph type="title"/>
          </p:nvPr>
        </p:nvSpPr>
        <p:spPr>
          <a:xfrm>
            <a:off x="838200" y="365126"/>
            <a:ext cx="8715703" cy="717440"/>
          </a:xfrm>
        </p:spPr>
        <p:txBody>
          <a:bodyPr>
            <a:normAutofit fontScale="90000"/>
          </a:bodyPr>
          <a:lstStyle/>
          <a:p>
            <a:r>
              <a:rPr lang="it-IT" err="1"/>
              <a:t>Threat</a:t>
            </a:r>
            <a:r>
              <a:rPr lang="it-IT"/>
              <a:t> </a:t>
            </a:r>
            <a:r>
              <a:rPr lang="it-IT" err="1"/>
              <a:t>Modelling</a:t>
            </a:r>
            <a:r>
              <a:rPr lang="it-IT"/>
              <a:t> and </a:t>
            </a:r>
            <a:r>
              <a:rPr lang="it-IT" err="1"/>
              <a:t>analysis</a:t>
            </a:r>
            <a:r>
              <a:rPr lang="it-IT"/>
              <a:t> (4)</a:t>
            </a:r>
          </a:p>
        </p:txBody>
      </p:sp>
      <p:sp>
        <p:nvSpPr>
          <p:cNvPr id="3" name="Segnaposto contenuto 2">
            <a:extLst>
              <a:ext uri="{FF2B5EF4-FFF2-40B4-BE49-F238E27FC236}">
                <a16:creationId xmlns:a16="http://schemas.microsoft.com/office/drawing/2014/main" id="{944583DB-1481-4599-AAE5-DD7024401D43}"/>
              </a:ext>
            </a:extLst>
          </p:cNvPr>
          <p:cNvSpPr>
            <a:spLocks noGrp="1"/>
          </p:cNvSpPr>
          <p:nvPr>
            <p:ph idx="1"/>
          </p:nvPr>
        </p:nvSpPr>
        <p:spPr>
          <a:xfrm>
            <a:off x="597568" y="1253331"/>
            <a:ext cx="10515600" cy="4351338"/>
          </a:xfrm>
        </p:spPr>
        <p:txBody>
          <a:bodyPr>
            <a:normAutofit fontScale="92500" lnSpcReduction="10000"/>
          </a:bodyPr>
          <a:lstStyle/>
          <a:p>
            <a:pPr marL="342900" lvl="0" indent="-342900">
              <a:lnSpc>
                <a:spcPct val="107000"/>
              </a:lnSpc>
              <a:spcAft>
                <a:spcPts val="800"/>
              </a:spcAft>
              <a:buFont typeface="Symbol" panose="05050102010706020507" pitchFamily="18" charset="2"/>
              <a:buChar char=""/>
            </a:pPr>
            <a:r>
              <a:rPr lang="it-IT" sz="1800" b="1">
                <a:effectLst/>
                <a:latin typeface="Calibri" panose="020F0502020204030204" pitchFamily="34" charset="0"/>
                <a:ea typeface="Calibri" panose="020F0502020204030204" pitchFamily="34" charset="0"/>
                <a:cs typeface="Arial" panose="020B0604020202020204" pitchFamily="34" charset="0"/>
              </a:rPr>
              <a:t>Quando gli utenti non definiscono e configurano correttamente le autorizzazioni associate a un servizio, potrebbe verificarsi l'escalation dei privilegi. Ciò potrebbe consentire a un utente con privilegi limitati compromesso di modificare la password di un utente con privilegi elevati. Lo stesso vale per le politiche di autorizzazione del ruolo configurate in modo non corretto, che potrebbero consentire a un utente malintenzionato di creare una nuova versione della politica che a sua volta potrebbe consentire la modifica delle autorizzazioni in una politica. Se le autorizzazioni del ruolo non sono impostate in modo sicuro, all'utente malintenzionato potrebbero essere concessi privilegi di amministratore completi. È importante notare che, sebbene sia necessario del tempo per creare un elenco completo di ruoli che indichi quali utenti e servizi nell'architettura possono passare, tale elenco aiuta a garantire un sistema più sicuro e privo di configurazioni errate: </a:t>
            </a:r>
            <a:r>
              <a:rPr lang="it-IT" sz="1800">
                <a:effectLst/>
                <a:latin typeface="Calibri" panose="020F0502020204030204" pitchFamily="34" charset="0"/>
                <a:ea typeface="Calibri" panose="020F0502020204030204" pitchFamily="34" charset="0"/>
                <a:cs typeface="Arial" panose="020B0604020202020204" pitchFamily="34" charset="0"/>
              </a:rPr>
              <a:t>1. Per mitigare questo rischio è necessario gestire opportunamente i ruoli IAM garantendo solo i permessi minimi necessari.</a:t>
            </a:r>
            <a:r>
              <a:rPr lang="it-IT" sz="1800" b="1">
                <a:effectLst/>
                <a:latin typeface="Calibri" panose="020F0502020204030204" pitchFamily="34" charset="0"/>
                <a:ea typeface="Calibri" panose="020F0502020204030204" pitchFamily="34" charset="0"/>
                <a:cs typeface="Arial" panose="020B0604020202020204" pitchFamily="34" charset="0"/>
              </a:rPr>
              <a:t> Security Control: </a:t>
            </a:r>
            <a:r>
              <a:rPr lang="it-IT" sz="1800">
                <a:effectLst/>
                <a:latin typeface="Calibri" panose="020F0502020204030204" pitchFamily="34" charset="0"/>
                <a:ea typeface="Calibri" panose="020F0502020204030204" pitchFamily="34" charset="0"/>
                <a:cs typeface="Arial" panose="020B0604020202020204" pitchFamily="34" charset="0"/>
              </a:rPr>
              <a:t>AC-6</a:t>
            </a:r>
            <a:endParaRPr lang="it-IT" sz="1800" b="1">
              <a:effectLst/>
              <a:latin typeface="Times New Roman" panose="02020603050405020304" pitchFamily="18" charset="0"/>
              <a:ea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r>
              <a:rPr lang="it-IT" sz="1800" b="1">
                <a:effectLst/>
                <a:latin typeface="Calibri" panose="020F0502020204030204" pitchFamily="34" charset="0"/>
                <a:ea typeface="Calibri" panose="020F0502020204030204" pitchFamily="34" charset="0"/>
                <a:cs typeface="Arial" panose="020B0604020202020204" pitchFamily="34" charset="0"/>
              </a:rPr>
              <a:t>AWS </a:t>
            </a:r>
            <a:r>
              <a:rPr lang="it-IT" sz="1800" b="1" err="1">
                <a:effectLst/>
                <a:latin typeface="Calibri" panose="020F0502020204030204" pitchFamily="34" charset="0"/>
                <a:ea typeface="Calibri" panose="020F0502020204030204" pitchFamily="34" charset="0"/>
                <a:cs typeface="Arial" panose="020B0604020202020204" pitchFamily="34" charset="0"/>
              </a:rPr>
              <a:t>Trusted</a:t>
            </a:r>
            <a:r>
              <a:rPr lang="it-IT" sz="1800" b="1">
                <a:effectLst/>
                <a:latin typeface="Calibri" panose="020F0502020204030204" pitchFamily="34" charset="0"/>
                <a:ea typeface="Calibri" panose="020F0502020204030204" pitchFamily="34" charset="0"/>
                <a:cs typeface="Arial" panose="020B0604020202020204" pitchFamily="34" charset="0"/>
              </a:rPr>
              <a:t> Advisor è uno strumento che consente di valutare la sicurezza dell'account AWS (come porte e accessi illimitati SG, policy IAM, utilizzo MFA, ecc.) e best </a:t>
            </a:r>
            <a:r>
              <a:rPr lang="it-IT" sz="1800" b="1" err="1">
                <a:effectLst/>
                <a:latin typeface="Calibri" panose="020F0502020204030204" pitchFamily="34" charset="0"/>
                <a:ea typeface="Calibri" panose="020F0502020204030204" pitchFamily="34" charset="0"/>
                <a:cs typeface="Arial" panose="020B0604020202020204" pitchFamily="34" charset="0"/>
              </a:rPr>
              <a:t>practices</a:t>
            </a:r>
            <a:r>
              <a:rPr lang="it-IT" sz="1800" b="1">
                <a:effectLst/>
                <a:latin typeface="Calibri" panose="020F0502020204030204" pitchFamily="34" charset="0"/>
                <a:ea typeface="Calibri" panose="020F0502020204030204" pitchFamily="34" charset="0"/>
                <a:cs typeface="Arial" panose="020B0604020202020204" pitchFamily="34" charset="0"/>
              </a:rPr>
              <a:t> di ottimizzazione:</a:t>
            </a:r>
            <a:r>
              <a:rPr lang="it-IT" sz="1800">
                <a:effectLst/>
                <a:latin typeface="Calibri" panose="020F0502020204030204" pitchFamily="34" charset="0"/>
                <a:ea typeface="Calibri" panose="020F0502020204030204" pitchFamily="34" charset="0"/>
                <a:cs typeface="Arial" panose="020B0604020202020204" pitchFamily="34" charset="0"/>
              </a:rPr>
              <a:t> 1. La versione base di AWS </a:t>
            </a:r>
            <a:r>
              <a:rPr lang="it-IT" sz="1800" err="1">
                <a:effectLst/>
                <a:latin typeface="Calibri" panose="020F0502020204030204" pitchFamily="34" charset="0"/>
                <a:ea typeface="Calibri" panose="020F0502020204030204" pitchFamily="34" charset="0"/>
                <a:cs typeface="Arial" panose="020B0604020202020204" pitchFamily="34" charset="0"/>
              </a:rPr>
              <a:t>Trusted</a:t>
            </a:r>
            <a:r>
              <a:rPr lang="it-IT" sz="1800">
                <a:effectLst/>
                <a:latin typeface="Calibri" panose="020F0502020204030204" pitchFamily="34" charset="0"/>
                <a:ea typeface="Calibri" panose="020F0502020204030204" pitchFamily="34" charset="0"/>
                <a:cs typeface="Arial" panose="020B0604020202020204" pitchFamily="34" charset="0"/>
              </a:rPr>
              <a:t> Advisor permette controlli limitati e a scopo illustrativo è stato effettuato un controllo che garantisce il rispetto dei controlli minimi per la sicurezza.</a:t>
            </a:r>
            <a:r>
              <a:rPr lang="it-IT" sz="1800" b="1">
                <a:effectLst/>
                <a:latin typeface="Calibri" panose="020F0502020204030204" pitchFamily="34" charset="0"/>
                <a:ea typeface="Calibri" panose="020F0502020204030204" pitchFamily="34" charset="0"/>
                <a:cs typeface="Arial" panose="020B0604020202020204" pitchFamily="34" charset="0"/>
              </a:rPr>
              <a:t> Security Control:</a:t>
            </a:r>
            <a:r>
              <a:rPr lang="it-IT" sz="1800">
                <a:effectLst/>
                <a:latin typeface="Calibri" panose="020F0502020204030204" pitchFamily="34" charset="0"/>
                <a:ea typeface="Calibri" panose="020F0502020204030204" pitchFamily="34" charset="0"/>
                <a:cs typeface="Arial" panose="020B0604020202020204" pitchFamily="34" charset="0"/>
              </a:rPr>
              <a:t> AC-8</a:t>
            </a:r>
          </a:p>
          <a:p>
            <a:endParaRPr lang="it-IT"/>
          </a:p>
        </p:txBody>
      </p:sp>
    </p:spTree>
    <p:extLst>
      <p:ext uri="{BB962C8B-B14F-4D97-AF65-F5344CB8AC3E}">
        <p14:creationId xmlns:p14="http://schemas.microsoft.com/office/powerpoint/2010/main" val="275409571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7BEE9E-7E2F-4102-81C7-1E941C0DDEB0}"/>
              </a:ext>
            </a:extLst>
          </p:cNvPr>
          <p:cNvSpPr>
            <a:spLocks noGrp="1"/>
          </p:cNvSpPr>
          <p:nvPr>
            <p:ph type="title"/>
          </p:nvPr>
        </p:nvSpPr>
        <p:spPr>
          <a:xfrm>
            <a:off x="838200" y="365126"/>
            <a:ext cx="8851232" cy="741780"/>
          </a:xfrm>
        </p:spPr>
        <p:txBody>
          <a:bodyPr>
            <a:normAutofit/>
          </a:bodyPr>
          <a:lstStyle/>
          <a:p>
            <a:r>
              <a:rPr lang="it-IT" err="1"/>
              <a:t>Threat</a:t>
            </a:r>
            <a:r>
              <a:rPr lang="it-IT"/>
              <a:t> </a:t>
            </a:r>
            <a:r>
              <a:rPr lang="it-IT" err="1"/>
              <a:t>Modelling</a:t>
            </a:r>
            <a:r>
              <a:rPr lang="it-IT"/>
              <a:t> and </a:t>
            </a:r>
            <a:r>
              <a:rPr lang="it-IT" err="1"/>
              <a:t>analysis</a:t>
            </a:r>
            <a:r>
              <a:rPr lang="it-IT"/>
              <a:t> (5)</a:t>
            </a:r>
          </a:p>
        </p:txBody>
      </p:sp>
      <p:sp>
        <p:nvSpPr>
          <p:cNvPr id="3" name="Segnaposto contenuto 2">
            <a:extLst>
              <a:ext uri="{FF2B5EF4-FFF2-40B4-BE49-F238E27FC236}">
                <a16:creationId xmlns:a16="http://schemas.microsoft.com/office/drawing/2014/main" id="{C99EF632-D63B-403F-976E-9077EFBCE400}"/>
              </a:ext>
            </a:extLst>
          </p:cNvPr>
          <p:cNvSpPr>
            <a:spLocks noGrp="1"/>
          </p:cNvSpPr>
          <p:nvPr>
            <p:ph idx="1"/>
          </p:nvPr>
        </p:nvSpPr>
        <p:spPr>
          <a:xfrm>
            <a:off x="838200" y="1520825"/>
            <a:ext cx="10515600" cy="4351338"/>
          </a:xfrm>
        </p:spPr>
        <p:txBody>
          <a:bodyPr/>
          <a:lstStyle/>
          <a:p>
            <a:pPr marL="342900" lvl="0" indent="-342900">
              <a:lnSpc>
                <a:spcPct val="107000"/>
              </a:lnSpc>
              <a:spcAft>
                <a:spcPts val="800"/>
              </a:spcAft>
              <a:buFont typeface="Symbol" panose="05050102010706020507" pitchFamily="18" charset="2"/>
              <a:buChar char=""/>
            </a:pPr>
            <a:r>
              <a:rPr lang="it-IT" sz="1800" b="1">
                <a:effectLst/>
                <a:latin typeface="Calibri" panose="020F0502020204030204" pitchFamily="34" charset="0"/>
                <a:ea typeface="Calibri" panose="020F0502020204030204" pitchFamily="34" charset="0"/>
                <a:cs typeface="Arial" panose="020B0604020202020204" pitchFamily="34" charset="0"/>
              </a:rPr>
              <a:t>Un WAF o Web Application Firewall aiuta a proteggere le applicazioni Web filtrando e monitorando il traffico HTTP tra un'applicazione Web e Internet. In genere protegge le applicazioni Web da attacchi quali contraffazione cross-site, cross-site-scripting (XSS), inclusione di file e SQL injection, tra gli altri: </a:t>
            </a:r>
            <a:r>
              <a:rPr lang="it-IT" sz="1800">
                <a:effectLst/>
                <a:latin typeface="Calibri" panose="020F0502020204030204" pitchFamily="34" charset="0"/>
                <a:ea typeface="Calibri" panose="020F0502020204030204" pitchFamily="34" charset="0"/>
                <a:cs typeface="Arial" panose="020B0604020202020204" pitchFamily="34" charset="0"/>
              </a:rPr>
              <a:t>1.Per mitigare questo rischio è necessario implementare WAF per controllare il traffico sulle porte. Nella nostra architettura non viene utilizzato poiché a pagamento.</a:t>
            </a:r>
            <a:r>
              <a:rPr lang="it-IT" sz="1800" b="1">
                <a:effectLst/>
                <a:latin typeface="Calibri" panose="020F0502020204030204" pitchFamily="34" charset="0"/>
                <a:ea typeface="Calibri" panose="020F0502020204030204" pitchFamily="34" charset="0"/>
                <a:cs typeface="Arial" panose="020B0604020202020204" pitchFamily="34" charset="0"/>
              </a:rPr>
              <a:t> Security Control: </a:t>
            </a:r>
            <a:r>
              <a:rPr lang="it-IT" sz="1800">
                <a:effectLst/>
                <a:latin typeface="Calibri" panose="020F0502020204030204" pitchFamily="34" charset="0"/>
                <a:ea typeface="Calibri" panose="020F0502020204030204" pitchFamily="34" charset="0"/>
                <a:cs typeface="Arial" panose="020B0604020202020204" pitchFamily="34" charset="0"/>
              </a:rPr>
              <a:t>SI-10</a:t>
            </a:r>
          </a:p>
          <a:p>
            <a:pPr marL="0" indent="0" algn="just">
              <a:buNone/>
            </a:pPr>
            <a:r>
              <a:rPr lang="it-IT" sz="1800" b="1">
                <a:effectLst/>
                <a:latin typeface="Times New Roman" panose="02020603050405020304" pitchFamily="18" charset="0"/>
                <a:ea typeface="Times New Roman" panose="02020603050405020304" pitchFamily="18" charset="0"/>
              </a:rPr>
              <a:t> </a:t>
            </a:r>
          </a:p>
          <a:p>
            <a:pPr marL="342900" lvl="0" indent="-342900">
              <a:lnSpc>
                <a:spcPct val="107000"/>
              </a:lnSpc>
              <a:spcAft>
                <a:spcPts val="800"/>
              </a:spcAft>
              <a:buFont typeface="Symbol" panose="05050102010706020507" pitchFamily="18" charset="2"/>
              <a:buChar char=""/>
            </a:pPr>
            <a:r>
              <a:rPr lang="it-IT" sz="1800" b="1">
                <a:effectLst/>
                <a:latin typeface="Calibri" panose="020F0502020204030204" pitchFamily="34" charset="0"/>
                <a:ea typeface="Calibri" panose="020F0502020204030204" pitchFamily="34" charset="0"/>
                <a:cs typeface="Arial" panose="020B0604020202020204" pitchFamily="34" charset="0"/>
              </a:rPr>
              <a:t>Un attacco DDoS (Distributed Denial of Service) è un attacco in cui più sistemi compromessi tentano di inondare di traffico un obiettivo, come una rete o un'applicazione Web. Un attacco DDoS può impedire agli utenti legittimi di accedere a un servizio e può causare il crash del sistema a causa dell'eccessivo volume di traffico: </a:t>
            </a:r>
            <a:r>
              <a:rPr lang="it-IT" sz="1800">
                <a:effectLst/>
                <a:latin typeface="Calibri" panose="020F0502020204030204" pitchFamily="34" charset="0"/>
                <a:ea typeface="Calibri" panose="020F0502020204030204" pitchFamily="34" charset="0"/>
                <a:cs typeface="Arial" panose="020B0604020202020204" pitchFamily="34" charset="0"/>
              </a:rPr>
              <a:t>1. AWS fornisce due livelli di protezione contro gli attacchi DDoS: AWS Shield Standard e AWS Shield Advanced.</a:t>
            </a:r>
            <a:r>
              <a:rPr lang="it-IT" sz="1800" b="1">
                <a:effectLst/>
                <a:latin typeface="Calibri" panose="020F0502020204030204" pitchFamily="34" charset="0"/>
                <a:ea typeface="Calibri" panose="020F0502020204030204" pitchFamily="34" charset="0"/>
                <a:cs typeface="Arial" panose="020B0604020202020204" pitchFamily="34" charset="0"/>
              </a:rPr>
              <a:t> Security Control: </a:t>
            </a:r>
            <a:r>
              <a:rPr lang="it-IT" sz="1800">
                <a:effectLst/>
                <a:latin typeface="Calibri" panose="020F0502020204030204" pitchFamily="34" charset="0"/>
                <a:ea typeface="Calibri" panose="020F0502020204030204" pitchFamily="34" charset="0"/>
                <a:cs typeface="Arial" panose="020B0604020202020204" pitchFamily="34" charset="0"/>
              </a:rPr>
              <a:t>SC-5</a:t>
            </a:r>
          </a:p>
        </p:txBody>
      </p:sp>
    </p:spTree>
    <p:extLst>
      <p:ext uri="{BB962C8B-B14F-4D97-AF65-F5344CB8AC3E}">
        <p14:creationId xmlns:p14="http://schemas.microsoft.com/office/powerpoint/2010/main" val="388267797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7BEE9E-7E2F-4102-81C7-1E941C0DDEB0}"/>
              </a:ext>
            </a:extLst>
          </p:cNvPr>
          <p:cNvSpPr>
            <a:spLocks noGrp="1"/>
          </p:cNvSpPr>
          <p:nvPr>
            <p:ph type="title"/>
          </p:nvPr>
        </p:nvSpPr>
        <p:spPr>
          <a:xfrm>
            <a:off x="315310" y="336958"/>
            <a:ext cx="6120130" cy="712919"/>
          </a:xfrm>
        </p:spPr>
        <p:txBody>
          <a:bodyPr>
            <a:normAutofit fontScale="90000"/>
          </a:bodyPr>
          <a:lstStyle/>
          <a:p>
            <a:r>
              <a:rPr lang="it-IT"/>
              <a:t>Settaggio AWS – EC2 (1)</a:t>
            </a:r>
          </a:p>
        </p:txBody>
      </p:sp>
      <p:sp>
        <p:nvSpPr>
          <p:cNvPr id="3" name="Segnaposto contenuto 2">
            <a:extLst>
              <a:ext uri="{FF2B5EF4-FFF2-40B4-BE49-F238E27FC236}">
                <a16:creationId xmlns:a16="http://schemas.microsoft.com/office/drawing/2014/main" id="{C99EF632-D63B-403F-976E-9077EFBCE400}"/>
              </a:ext>
            </a:extLst>
          </p:cNvPr>
          <p:cNvSpPr>
            <a:spLocks noGrp="1"/>
          </p:cNvSpPr>
          <p:nvPr>
            <p:ph idx="1"/>
          </p:nvPr>
        </p:nvSpPr>
        <p:spPr>
          <a:xfrm>
            <a:off x="147145" y="1271752"/>
            <a:ext cx="5133543" cy="5496910"/>
          </a:xfrm>
        </p:spPr>
        <p:txBody>
          <a:bodyPr/>
          <a:lstStyle/>
          <a:p>
            <a:pPr marL="0" lvl="0" indent="0">
              <a:lnSpc>
                <a:spcPct val="107000"/>
              </a:lnSpc>
              <a:spcAft>
                <a:spcPts val="800"/>
              </a:spcAft>
              <a:buNone/>
            </a:pPr>
            <a:r>
              <a:rPr lang="it-IT"/>
              <a:t>Sono state create due macchine virtuali EC2</a:t>
            </a:r>
            <a:r>
              <a:rPr lang="it-IT" sz="1800"/>
              <a:t>. </a:t>
            </a:r>
            <a:r>
              <a:rPr lang="it-IT"/>
              <a:t>Entrambe supportano un sistema operativo Linux/UNIX e immagine ubuntu-focal-20.04-amd64.</a:t>
            </a:r>
          </a:p>
          <a:p>
            <a:pPr marL="0" lvl="0" indent="0">
              <a:lnSpc>
                <a:spcPct val="107000"/>
              </a:lnSpc>
              <a:spcAft>
                <a:spcPts val="800"/>
              </a:spcAft>
              <a:buNone/>
            </a:pPr>
            <a:r>
              <a:rPr lang="it-IT"/>
              <a:t>In seguito:</a:t>
            </a:r>
          </a:p>
          <a:p>
            <a:r>
              <a:rPr lang="it-IT"/>
              <a:t>si è proceduto ad associare, e quindi allocare, un indirizzo IP elastico al fine di poter semplificare la comunicazione con la macchina in questione.</a:t>
            </a:r>
          </a:p>
          <a:p>
            <a:r>
              <a:rPr lang="it-IT"/>
              <a:t>si è pensato ad impostare correttamente le regole di entrata e uscita di ogni istanza EC2 attraverso i rispettivi gruppi di sicurezza.</a:t>
            </a:r>
          </a:p>
          <a:p>
            <a:pPr marL="0" indent="0">
              <a:buNone/>
            </a:pPr>
            <a:r>
              <a:rPr lang="it-IT"/>
              <a:t>Di seguito una panoramica.</a:t>
            </a:r>
            <a:endParaRPr lang="it-IT" sz="1800">
              <a:effectLst/>
              <a:latin typeface="Calibri" panose="020F0502020204030204" pitchFamily="34" charset="0"/>
              <a:ea typeface="Calibri" panose="020F0502020204030204" pitchFamily="34" charset="0"/>
              <a:cs typeface="Arial" panose="020B0604020202020204" pitchFamily="34" charset="0"/>
            </a:endParaRPr>
          </a:p>
          <a:p>
            <a:pPr marL="0" lvl="0" indent="0">
              <a:lnSpc>
                <a:spcPct val="107000"/>
              </a:lnSpc>
              <a:spcAft>
                <a:spcPts val="800"/>
              </a:spcAft>
              <a:buNone/>
            </a:pPr>
            <a:endParaRPr lang="it-IT" sz="1800">
              <a:effectLst/>
              <a:latin typeface="Calibri" panose="020F0502020204030204" pitchFamily="34" charset="0"/>
              <a:ea typeface="Calibri" panose="020F0502020204030204" pitchFamily="34" charset="0"/>
              <a:cs typeface="Arial" panose="020B0604020202020204" pitchFamily="34" charset="0"/>
            </a:endParaRPr>
          </a:p>
        </p:txBody>
      </p:sp>
      <p:pic>
        <p:nvPicPr>
          <p:cNvPr id="4" name="Immagine 3">
            <a:extLst>
              <a:ext uri="{FF2B5EF4-FFF2-40B4-BE49-F238E27FC236}">
                <a16:creationId xmlns:a16="http://schemas.microsoft.com/office/drawing/2014/main" id="{4209CE8B-0643-1997-3150-65DE602C5A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95053" y="1828165"/>
            <a:ext cx="6120130" cy="1600835"/>
          </a:xfrm>
          <a:prstGeom prst="rect">
            <a:avLst/>
          </a:prstGeom>
        </p:spPr>
      </p:pic>
      <p:sp>
        <p:nvSpPr>
          <p:cNvPr id="5" name="CasellaDiTesto 4">
            <a:extLst>
              <a:ext uri="{FF2B5EF4-FFF2-40B4-BE49-F238E27FC236}">
                <a16:creationId xmlns:a16="http://schemas.microsoft.com/office/drawing/2014/main" id="{1491FAEF-34BB-4C4C-F750-7292CC6C4A25}"/>
              </a:ext>
            </a:extLst>
          </p:cNvPr>
          <p:cNvSpPr txBox="1"/>
          <p:nvPr/>
        </p:nvSpPr>
        <p:spPr>
          <a:xfrm>
            <a:off x="5653012" y="1328781"/>
            <a:ext cx="377026" cy="369332"/>
          </a:xfrm>
          <a:prstGeom prst="rect">
            <a:avLst/>
          </a:prstGeom>
          <a:noFill/>
        </p:spPr>
        <p:txBody>
          <a:bodyPr wrap="none" rtlCol="0">
            <a:spAutoFit/>
          </a:bodyPr>
          <a:lstStyle/>
          <a:p>
            <a:r>
              <a:rPr lang="it-IT"/>
              <a:t>1.</a:t>
            </a:r>
          </a:p>
        </p:txBody>
      </p:sp>
      <p:sp>
        <p:nvSpPr>
          <p:cNvPr id="6" name="CasellaDiTesto 5">
            <a:extLst>
              <a:ext uri="{FF2B5EF4-FFF2-40B4-BE49-F238E27FC236}">
                <a16:creationId xmlns:a16="http://schemas.microsoft.com/office/drawing/2014/main" id="{346133F6-D293-BDD3-8ABF-817D577E24EE}"/>
              </a:ext>
            </a:extLst>
          </p:cNvPr>
          <p:cNvSpPr txBox="1"/>
          <p:nvPr/>
        </p:nvSpPr>
        <p:spPr>
          <a:xfrm>
            <a:off x="5695053" y="3650875"/>
            <a:ext cx="377026" cy="369332"/>
          </a:xfrm>
          <a:prstGeom prst="rect">
            <a:avLst/>
          </a:prstGeom>
          <a:noFill/>
        </p:spPr>
        <p:txBody>
          <a:bodyPr wrap="none" rtlCol="0">
            <a:spAutoFit/>
          </a:bodyPr>
          <a:lstStyle/>
          <a:p>
            <a:r>
              <a:rPr lang="it-IT"/>
              <a:t>2.</a:t>
            </a:r>
          </a:p>
        </p:txBody>
      </p:sp>
      <p:pic>
        <p:nvPicPr>
          <p:cNvPr id="7" name="Immagine 6">
            <a:extLst>
              <a:ext uri="{FF2B5EF4-FFF2-40B4-BE49-F238E27FC236}">
                <a16:creationId xmlns:a16="http://schemas.microsoft.com/office/drawing/2014/main" id="{71B8EBCC-DA9F-241C-8F72-CE15213BB48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95053" y="4242082"/>
            <a:ext cx="6120130" cy="1604645"/>
          </a:xfrm>
          <a:prstGeom prst="rect">
            <a:avLst/>
          </a:prstGeom>
        </p:spPr>
      </p:pic>
    </p:spTree>
    <p:extLst>
      <p:ext uri="{BB962C8B-B14F-4D97-AF65-F5344CB8AC3E}">
        <p14:creationId xmlns:p14="http://schemas.microsoft.com/office/powerpoint/2010/main" val="143730948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7BEE9E-7E2F-4102-81C7-1E941C0DDEB0}"/>
              </a:ext>
            </a:extLst>
          </p:cNvPr>
          <p:cNvSpPr>
            <a:spLocks noGrp="1"/>
          </p:cNvSpPr>
          <p:nvPr>
            <p:ph type="title"/>
          </p:nvPr>
        </p:nvSpPr>
        <p:spPr>
          <a:xfrm>
            <a:off x="147145" y="180460"/>
            <a:ext cx="5882893" cy="712919"/>
          </a:xfrm>
        </p:spPr>
        <p:txBody>
          <a:bodyPr>
            <a:normAutofit fontScale="90000"/>
          </a:bodyPr>
          <a:lstStyle/>
          <a:p>
            <a:r>
              <a:rPr lang="it-IT"/>
              <a:t>Settaggio AWS – EC2 (2)</a:t>
            </a:r>
          </a:p>
        </p:txBody>
      </p:sp>
      <p:sp>
        <p:nvSpPr>
          <p:cNvPr id="3" name="Segnaposto contenuto 2">
            <a:extLst>
              <a:ext uri="{FF2B5EF4-FFF2-40B4-BE49-F238E27FC236}">
                <a16:creationId xmlns:a16="http://schemas.microsoft.com/office/drawing/2014/main" id="{C99EF632-D63B-403F-976E-9077EFBCE400}"/>
              </a:ext>
            </a:extLst>
          </p:cNvPr>
          <p:cNvSpPr>
            <a:spLocks noGrp="1"/>
          </p:cNvSpPr>
          <p:nvPr>
            <p:ph idx="1"/>
          </p:nvPr>
        </p:nvSpPr>
        <p:spPr>
          <a:xfrm>
            <a:off x="147145" y="1271752"/>
            <a:ext cx="11561379" cy="1545020"/>
          </a:xfrm>
        </p:spPr>
        <p:txBody>
          <a:bodyPr>
            <a:normAutofit/>
          </a:bodyPr>
          <a:lstStyle/>
          <a:p>
            <a:pPr marL="0" indent="0">
              <a:buNone/>
            </a:pPr>
            <a:r>
              <a:rPr lang="it-IT"/>
              <a:t>Per poter esporre le istanze in modo sicuro e protetto si sono analizzate le esigenze di ognuna di esse, così impostare le regole d’entrata e uscita su specifiche porte e rivolte a determinati indirizzi IP.</a:t>
            </a:r>
          </a:p>
          <a:p>
            <a:pPr marL="0" indent="0">
              <a:buNone/>
            </a:pPr>
            <a:r>
              <a:rPr lang="it-IT"/>
              <a:t>Ciò è permesso dai gruppi di sicurezza.</a:t>
            </a:r>
          </a:p>
          <a:p>
            <a:pPr marL="0" indent="0">
              <a:buNone/>
            </a:pPr>
            <a:endParaRPr lang="it-IT" sz="1800">
              <a:effectLst/>
              <a:latin typeface="Calibri" panose="020F0502020204030204" pitchFamily="34" charset="0"/>
              <a:ea typeface="Calibri" panose="020F0502020204030204" pitchFamily="34" charset="0"/>
              <a:cs typeface="Arial" panose="020B0604020202020204" pitchFamily="34" charset="0"/>
            </a:endParaRPr>
          </a:p>
          <a:p>
            <a:pPr marL="0" lvl="0" indent="0">
              <a:lnSpc>
                <a:spcPct val="107000"/>
              </a:lnSpc>
              <a:spcAft>
                <a:spcPts val="800"/>
              </a:spcAft>
              <a:buNone/>
            </a:pPr>
            <a:endParaRPr lang="it-IT" sz="1800">
              <a:effectLst/>
              <a:latin typeface="Calibri" panose="020F0502020204030204" pitchFamily="34" charset="0"/>
              <a:ea typeface="Calibri" panose="020F0502020204030204" pitchFamily="34" charset="0"/>
              <a:cs typeface="Arial" panose="020B0604020202020204" pitchFamily="34" charset="0"/>
            </a:endParaRPr>
          </a:p>
        </p:txBody>
      </p:sp>
      <p:sp>
        <p:nvSpPr>
          <p:cNvPr id="5" name="CasellaDiTesto 4">
            <a:extLst>
              <a:ext uri="{FF2B5EF4-FFF2-40B4-BE49-F238E27FC236}">
                <a16:creationId xmlns:a16="http://schemas.microsoft.com/office/drawing/2014/main" id="{1491FAEF-34BB-4C4C-F750-7292CC6C4A25}"/>
              </a:ext>
            </a:extLst>
          </p:cNvPr>
          <p:cNvSpPr txBox="1"/>
          <p:nvPr/>
        </p:nvSpPr>
        <p:spPr>
          <a:xfrm>
            <a:off x="147145" y="2816772"/>
            <a:ext cx="377026" cy="369332"/>
          </a:xfrm>
          <a:prstGeom prst="rect">
            <a:avLst/>
          </a:prstGeom>
          <a:noFill/>
        </p:spPr>
        <p:txBody>
          <a:bodyPr wrap="none" rtlCol="0">
            <a:spAutoFit/>
          </a:bodyPr>
          <a:lstStyle/>
          <a:p>
            <a:r>
              <a:rPr lang="it-IT"/>
              <a:t>1.</a:t>
            </a:r>
          </a:p>
        </p:txBody>
      </p:sp>
      <p:sp>
        <p:nvSpPr>
          <p:cNvPr id="6" name="CasellaDiTesto 5">
            <a:extLst>
              <a:ext uri="{FF2B5EF4-FFF2-40B4-BE49-F238E27FC236}">
                <a16:creationId xmlns:a16="http://schemas.microsoft.com/office/drawing/2014/main" id="{346133F6-D293-BDD3-8ABF-817D577E24EE}"/>
              </a:ext>
            </a:extLst>
          </p:cNvPr>
          <p:cNvSpPr txBox="1"/>
          <p:nvPr/>
        </p:nvSpPr>
        <p:spPr>
          <a:xfrm>
            <a:off x="5841525" y="2816772"/>
            <a:ext cx="377026" cy="369332"/>
          </a:xfrm>
          <a:prstGeom prst="rect">
            <a:avLst/>
          </a:prstGeom>
          <a:noFill/>
        </p:spPr>
        <p:txBody>
          <a:bodyPr wrap="none" rtlCol="0">
            <a:spAutoFit/>
          </a:bodyPr>
          <a:lstStyle/>
          <a:p>
            <a:r>
              <a:rPr lang="it-IT"/>
              <a:t>2.</a:t>
            </a:r>
          </a:p>
        </p:txBody>
      </p:sp>
      <p:pic>
        <p:nvPicPr>
          <p:cNvPr id="8" name="Immagine 7" descr="Immagine che contiene tavolo&#10;&#10;Descrizione generata automaticamente">
            <a:extLst>
              <a:ext uri="{FF2B5EF4-FFF2-40B4-BE49-F238E27FC236}">
                <a16:creationId xmlns:a16="http://schemas.microsoft.com/office/drawing/2014/main" id="{3AC6190B-A018-08EC-EEAA-1329CD3D3BF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7144" y="3195144"/>
            <a:ext cx="5391807" cy="2881635"/>
          </a:xfrm>
          <a:prstGeom prst="rect">
            <a:avLst/>
          </a:prstGeom>
        </p:spPr>
      </p:pic>
      <p:pic>
        <p:nvPicPr>
          <p:cNvPr id="9" name="Immagine 8">
            <a:extLst>
              <a:ext uri="{FF2B5EF4-FFF2-40B4-BE49-F238E27FC236}">
                <a16:creationId xmlns:a16="http://schemas.microsoft.com/office/drawing/2014/main" id="{EA546956-C4EE-F9D5-4000-5D60DDFD449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41525" y="3195145"/>
            <a:ext cx="6120130" cy="1983105"/>
          </a:xfrm>
          <a:prstGeom prst="rect">
            <a:avLst/>
          </a:prstGeom>
        </p:spPr>
      </p:pic>
    </p:spTree>
    <p:extLst>
      <p:ext uri="{BB962C8B-B14F-4D97-AF65-F5344CB8AC3E}">
        <p14:creationId xmlns:p14="http://schemas.microsoft.com/office/powerpoint/2010/main" val="263015806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7BEE9E-7E2F-4102-81C7-1E941C0DDEB0}"/>
              </a:ext>
            </a:extLst>
          </p:cNvPr>
          <p:cNvSpPr>
            <a:spLocks noGrp="1"/>
          </p:cNvSpPr>
          <p:nvPr>
            <p:ph type="title"/>
          </p:nvPr>
        </p:nvSpPr>
        <p:spPr>
          <a:xfrm>
            <a:off x="147145" y="180460"/>
            <a:ext cx="5882893" cy="712919"/>
          </a:xfrm>
        </p:spPr>
        <p:txBody>
          <a:bodyPr>
            <a:normAutofit fontScale="90000"/>
          </a:bodyPr>
          <a:lstStyle/>
          <a:p>
            <a:r>
              <a:rPr lang="it-IT"/>
              <a:t>Settaggio AWS – RDS</a:t>
            </a:r>
          </a:p>
        </p:txBody>
      </p:sp>
      <p:sp>
        <p:nvSpPr>
          <p:cNvPr id="3" name="Segnaposto contenuto 2">
            <a:extLst>
              <a:ext uri="{FF2B5EF4-FFF2-40B4-BE49-F238E27FC236}">
                <a16:creationId xmlns:a16="http://schemas.microsoft.com/office/drawing/2014/main" id="{C99EF632-D63B-403F-976E-9077EFBCE400}"/>
              </a:ext>
            </a:extLst>
          </p:cNvPr>
          <p:cNvSpPr>
            <a:spLocks noGrp="1"/>
          </p:cNvSpPr>
          <p:nvPr>
            <p:ph idx="1"/>
          </p:nvPr>
        </p:nvSpPr>
        <p:spPr>
          <a:xfrm>
            <a:off x="147145" y="1177159"/>
            <a:ext cx="11814510" cy="987972"/>
          </a:xfrm>
        </p:spPr>
        <p:txBody>
          <a:bodyPr>
            <a:normAutofit lnSpcReduction="10000"/>
          </a:bodyPr>
          <a:lstStyle/>
          <a:p>
            <a:pPr marL="0" indent="0">
              <a:buNone/>
            </a:pPr>
            <a:r>
              <a:rPr lang="it-IT"/>
              <a:t>Attraverso il servizio RDS, il servizio che gestisce database relazionali, si è creato un database personale collegato al servizio di </a:t>
            </a:r>
            <a:r>
              <a:rPr lang="it-IT" err="1"/>
              <a:t>Keycloak</a:t>
            </a:r>
            <a:r>
              <a:rPr lang="it-IT"/>
              <a:t> su cui verranno salvate le credenziali degli utenti </a:t>
            </a:r>
            <a:r>
              <a:rPr lang="it-IT" err="1"/>
              <a:t>dell’identity</a:t>
            </a:r>
            <a:r>
              <a:rPr lang="it-IT"/>
              <a:t> provider. La tipologia di questo è MySQL.</a:t>
            </a:r>
            <a:endParaRPr lang="it-IT" sz="1800">
              <a:effectLst/>
              <a:latin typeface="Calibri" panose="020F0502020204030204" pitchFamily="34" charset="0"/>
              <a:ea typeface="Calibri" panose="020F0502020204030204" pitchFamily="34" charset="0"/>
              <a:cs typeface="Arial" panose="020B0604020202020204" pitchFamily="34" charset="0"/>
            </a:endParaRPr>
          </a:p>
        </p:txBody>
      </p:sp>
      <p:pic>
        <p:nvPicPr>
          <p:cNvPr id="10" name="Immagine 9">
            <a:extLst>
              <a:ext uri="{FF2B5EF4-FFF2-40B4-BE49-F238E27FC236}">
                <a16:creationId xmlns:a16="http://schemas.microsoft.com/office/drawing/2014/main" id="{0FD54288-A32B-8B82-0153-3323718B68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7145" y="2286783"/>
            <a:ext cx="6120130" cy="925195"/>
          </a:xfrm>
          <a:prstGeom prst="rect">
            <a:avLst/>
          </a:prstGeom>
        </p:spPr>
      </p:pic>
      <p:sp>
        <p:nvSpPr>
          <p:cNvPr id="11" name="Segnaposto contenuto 2">
            <a:extLst>
              <a:ext uri="{FF2B5EF4-FFF2-40B4-BE49-F238E27FC236}">
                <a16:creationId xmlns:a16="http://schemas.microsoft.com/office/drawing/2014/main" id="{99834386-F4F4-76DE-53D9-DC5E0ED674FF}"/>
              </a:ext>
            </a:extLst>
          </p:cNvPr>
          <p:cNvSpPr txBox="1">
            <a:spLocks/>
          </p:cNvSpPr>
          <p:nvPr/>
        </p:nvSpPr>
        <p:spPr>
          <a:xfrm>
            <a:off x="35824" y="3428998"/>
            <a:ext cx="6455197" cy="3429001"/>
          </a:xfrm>
          <a:prstGeom prst="rect">
            <a:avLst/>
          </a:prstGeom>
        </p:spPr>
        <p:txBody>
          <a:bodyPr vert="horz" lIns="91440" tIns="45720" rIns="91440" bIns="45720" rtlCol="0">
            <a:normAutofit fontScale="92500" lnSpcReduction="10000"/>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it-IT"/>
              <a:t>Questo database è stato inserito in una VPC specifica nella quale si troverà l’istanza EC2 su cui girerà </a:t>
            </a:r>
            <a:r>
              <a:rPr lang="it-IT" err="1"/>
              <a:t>Keycloak</a:t>
            </a:r>
            <a:r>
              <a:rPr lang="it-IT"/>
              <a:t>. Questa scelta è stata fatta al fine di poter far comunicare il database con </a:t>
            </a:r>
            <a:r>
              <a:rPr lang="it-IT" err="1"/>
              <a:t>keycloak</a:t>
            </a:r>
            <a:r>
              <a:rPr lang="it-IT"/>
              <a:t> in maniera privata, quindi, non esponendo la comunicazione pubblicamente.</a:t>
            </a:r>
          </a:p>
          <a:p>
            <a:r>
              <a:rPr lang="it-IT"/>
              <a:t>Per poter implementare ciò è stata creata un gruppo di sicurezza apposito per il database specificando che il traffico in entrata è consentito solo ed esclusivamente tramite la porta 3306 e l’indirizzo IPv4 privato, rispetto alla VPC in questione, della macchina EC2.</a:t>
            </a:r>
          </a:p>
          <a:p>
            <a:endParaRPr lang="it-IT"/>
          </a:p>
        </p:txBody>
      </p:sp>
      <p:pic>
        <p:nvPicPr>
          <p:cNvPr id="12" name="Immagine 11">
            <a:extLst>
              <a:ext uri="{FF2B5EF4-FFF2-40B4-BE49-F238E27FC236}">
                <a16:creationId xmlns:a16="http://schemas.microsoft.com/office/drawing/2014/main" id="{8E07AA60-62A7-2AC5-77BE-E239D7BAEB6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10703" y="5471872"/>
            <a:ext cx="5031046" cy="868088"/>
          </a:xfrm>
          <a:prstGeom prst="rect">
            <a:avLst/>
          </a:prstGeom>
        </p:spPr>
      </p:pic>
      <p:sp>
        <p:nvSpPr>
          <p:cNvPr id="14" name="Segnaposto contenuto 2">
            <a:extLst>
              <a:ext uri="{FF2B5EF4-FFF2-40B4-BE49-F238E27FC236}">
                <a16:creationId xmlns:a16="http://schemas.microsoft.com/office/drawing/2014/main" id="{EFF00E15-B748-5724-5FCD-5FE9EAD8A250}"/>
              </a:ext>
            </a:extLst>
          </p:cNvPr>
          <p:cNvSpPr txBox="1">
            <a:spLocks/>
          </p:cNvSpPr>
          <p:nvPr/>
        </p:nvSpPr>
        <p:spPr>
          <a:xfrm>
            <a:off x="6491021" y="2596299"/>
            <a:ext cx="5470634" cy="1665397"/>
          </a:xfrm>
          <a:prstGeom prst="rect">
            <a:avLst/>
          </a:prstGeom>
        </p:spPr>
        <p:txBody>
          <a:bodyPr vert="horz" lIns="91440" tIns="45720" rIns="91440" bIns="45720" rtlCol="0">
            <a:normAutofit fontScale="92500"/>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it-IT"/>
              <a:t>Alla creazione del suddetto si è proceduti all’abilitazione della crittografia, facendo in modo tale da adoperare una chiave creata automaticamente dal servizio KMS per attuare ciò.</a:t>
            </a:r>
          </a:p>
        </p:txBody>
      </p:sp>
    </p:spTree>
    <p:extLst>
      <p:ext uri="{BB962C8B-B14F-4D97-AF65-F5344CB8AC3E}">
        <p14:creationId xmlns:p14="http://schemas.microsoft.com/office/powerpoint/2010/main" val="18044017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9547FD2-E8E5-4C9A-820E-E61C41122B80}"/>
              </a:ext>
            </a:extLst>
          </p:cNvPr>
          <p:cNvSpPr>
            <a:spLocks noGrp="1"/>
          </p:cNvSpPr>
          <p:nvPr>
            <p:ph type="title"/>
          </p:nvPr>
        </p:nvSpPr>
        <p:spPr>
          <a:xfrm>
            <a:off x="3384885" y="436504"/>
            <a:ext cx="10792326" cy="436980"/>
          </a:xfrm>
        </p:spPr>
        <p:txBody>
          <a:bodyPr>
            <a:normAutofit fontScale="90000"/>
          </a:bodyPr>
          <a:lstStyle/>
          <a:p>
            <a:r>
              <a:rPr lang="it-IT"/>
              <a:t>Data protection EC2</a:t>
            </a:r>
          </a:p>
        </p:txBody>
      </p:sp>
      <p:pic>
        <p:nvPicPr>
          <p:cNvPr id="4" name="Segnaposto contenuto 3">
            <a:extLst>
              <a:ext uri="{FF2B5EF4-FFF2-40B4-BE49-F238E27FC236}">
                <a16:creationId xmlns:a16="http://schemas.microsoft.com/office/drawing/2014/main" id="{3A2C2C77-CCD6-4F3D-8E8F-214A7C0E022A}"/>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997694" y="1399297"/>
            <a:ext cx="6937632" cy="4059405"/>
          </a:xfrm>
          <a:prstGeom prst="rect">
            <a:avLst/>
          </a:prstGeom>
          <a:noFill/>
        </p:spPr>
      </p:pic>
      <p:sp>
        <p:nvSpPr>
          <p:cNvPr id="3" name="CasellaDiTesto 2">
            <a:extLst>
              <a:ext uri="{FF2B5EF4-FFF2-40B4-BE49-F238E27FC236}">
                <a16:creationId xmlns:a16="http://schemas.microsoft.com/office/drawing/2014/main" id="{1165D016-416E-40CB-864A-56932E201E88}"/>
              </a:ext>
            </a:extLst>
          </p:cNvPr>
          <p:cNvSpPr txBox="1"/>
          <p:nvPr/>
        </p:nvSpPr>
        <p:spPr>
          <a:xfrm>
            <a:off x="256674" y="1828800"/>
            <a:ext cx="4267200" cy="3834511"/>
          </a:xfrm>
          <a:prstGeom prst="rect">
            <a:avLst/>
          </a:prstGeom>
          <a:noFill/>
        </p:spPr>
        <p:txBody>
          <a:bodyPr wrap="square" rtlCol="0">
            <a:spAutoFit/>
          </a:bodyPr>
          <a:lstStyle/>
          <a:p>
            <a:pPr marL="342900" lvl="0" indent="-342900" algn="just">
              <a:lnSpc>
                <a:spcPct val="107000"/>
              </a:lnSpc>
              <a:buFont typeface="Symbol" panose="05050102010706020507" pitchFamily="18" charset="2"/>
              <a:buChar char=""/>
            </a:pPr>
            <a:r>
              <a:rPr lang="it-IT" sz="1800">
                <a:effectLst/>
                <a:latin typeface="Times New Roman" panose="02020603050405020304" pitchFamily="18" charset="0"/>
                <a:ea typeface="Calibri" panose="020F0502020204030204" pitchFamily="34" charset="0"/>
                <a:cs typeface="Arial" panose="020B0604020202020204" pitchFamily="34" charset="0"/>
              </a:rPr>
              <a:t>Usare l’autenticazione a più fattori (MFA) con ogni account</a:t>
            </a:r>
            <a:endParaRPr lang="it-IT" sz="180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just">
              <a:lnSpc>
                <a:spcPct val="107000"/>
              </a:lnSpc>
              <a:buFont typeface="Symbol" panose="05050102010706020507" pitchFamily="18" charset="2"/>
              <a:buChar char=""/>
            </a:pPr>
            <a:r>
              <a:rPr lang="it-IT" sz="1800">
                <a:effectLst/>
                <a:latin typeface="Times New Roman" panose="02020603050405020304" pitchFamily="18" charset="0"/>
                <a:ea typeface="Calibri" panose="020F0502020204030204" pitchFamily="34" charset="0"/>
                <a:cs typeface="Arial" panose="020B0604020202020204" pitchFamily="34" charset="0"/>
              </a:rPr>
              <a:t>Utilizzare SSL/TLS per comunicare con le risorse AWS. </a:t>
            </a:r>
            <a:endParaRPr lang="it-IT" sz="180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just">
              <a:lnSpc>
                <a:spcPct val="107000"/>
              </a:lnSpc>
              <a:buFont typeface="Symbol" panose="05050102010706020507" pitchFamily="18" charset="2"/>
              <a:buChar char=""/>
            </a:pPr>
            <a:r>
              <a:rPr lang="it-IT" sz="1800">
                <a:effectLst/>
                <a:latin typeface="Times New Roman" panose="02020603050405020304" pitchFamily="18" charset="0"/>
                <a:ea typeface="Calibri" panose="020F0502020204030204" pitchFamily="34" charset="0"/>
                <a:cs typeface="Arial" panose="020B0604020202020204" pitchFamily="34" charset="0"/>
              </a:rPr>
              <a:t>Configurare la registrazione delle attività dell’utente e dell’API con AWS </a:t>
            </a:r>
            <a:r>
              <a:rPr lang="it-IT" sz="1800" err="1">
                <a:effectLst/>
                <a:latin typeface="Times New Roman" panose="02020603050405020304" pitchFamily="18" charset="0"/>
                <a:ea typeface="Calibri" panose="020F0502020204030204" pitchFamily="34" charset="0"/>
                <a:cs typeface="Arial" panose="020B0604020202020204" pitchFamily="34" charset="0"/>
              </a:rPr>
              <a:t>CloudTrail</a:t>
            </a:r>
            <a:r>
              <a:rPr lang="it-IT" sz="1800">
                <a:effectLst/>
                <a:latin typeface="Times New Roman" panose="02020603050405020304" pitchFamily="18" charset="0"/>
                <a:ea typeface="Calibri" panose="020F0502020204030204" pitchFamily="34" charset="0"/>
                <a:cs typeface="Arial" panose="020B0604020202020204" pitchFamily="34" charset="0"/>
              </a:rPr>
              <a:t>.</a:t>
            </a:r>
            <a:endParaRPr lang="it-IT" sz="180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just">
              <a:lnSpc>
                <a:spcPct val="107000"/>
              </a:lnSpc>
              <a:spcAft>
                <a:spcPts val="800"/>
              </a:spcAft>
              <a:buFont typeface="Symbol" panose="05050102010706020507" pitchFamily="18" charset="2"/>
              <a:buChar char=""/>
            </a:pPr>
            <a:r>
              <a:rPr lang="it-IT" sz="1800">
                <a:effectLst/>
                <a:latin typeface="Times New Roman" panose="02020603050405020304" pitchFamily="18" charset="0"/>
                <a:ea typeface="Calibri" panose="020F0502020204030204" pitchFamily="34" charset="0"/>
                <a:cs typeface="Arial" panose="020B0604020202020204" pitchFamily="34" charset="0"/>
              </a:rPr>
              <a:t>Utilizzo di soluzioni di crittografia AWS insieme a tutti i controlli di sicurezza predefiniti all’interno dei servizi AWS.</a:t>
            </a:r>
            <a:endParaRPr lang="it-IT" sz="1800">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it-IT" sz="1800">
                <a:effectLst/>
                <a:latin typeface="Times New Roman" panose="02020603050405020304" pitchFamily="18" charset="0"/>
                <a:ea typeface="Calibri" panose="020F0502020204030204" pitchFamily="34" charset="0"/>
                <a:cs typeface="Arial" panose="020B0604020202020204" pitchFamily="34" charset="0"/>
              </a:rPr>
              <a:t> </a:t>
            </a:r>
            <a:endParaRPr lang="it-IT" sz="1800">
              <a:effectLst/>
              <a:latin typeface="Calibri" panose="020F0502020204030204" pitchFamily="34" charset="0"/>
              <a:ea typeface="Calibri" panose="020F0502020204030204" pitchFamily="34" charset="0"/>
              <a:cs typeface="Arial" panose="020B0604020202020204" pitchFamily="34" charset="0"/>
            </a:endParaRPr>
          </a:p>
          <a:p>
            <a:endParaRPr lang="it-IT"/>
          </a:p>
        </p:txBody>
      </p:sp>
    </p:spTree>
    <p:extLst>
      <p:ext uri="{BB962C8B-B14F-4D97-AF65-F5344CB8AC3E}">
        <p14:creationId xmlns:p14="http://schemas.microsoft.com/office/powerpoint/2010/main" val="149782234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7BEE9E-7E2F-4102-81C7-1E941C0DDEB0}"/>
              </a:ext>
            </a:extLst>
          </p:cNvPr>
          <p:cNvSpPr>
            <a:spLocks noGrp="1"/>
          </p:cNvSpPr>
          <p:nvPr>
            <p:ph type="title"/>
          </p:nvPr>
        </p:nvSpPr>
        <p:spPr>
          <a:xfrm>
            <a:off x="648930" y="629266"/>
            <a:ext cx="9252154" cy="966533"/>
          </a:xfrm>
        </p:spPr>
        <p:txBody>
          <a:bodyPr>
            <a:normAutofit/>
          </a:bodyPr>
          <a:lstStyle/>
          <a:p>
            <a:r>
              <a:rPr lang="it-IT"/>
              <a:t>Settaggio AWS – KMS</a:t>
            </a:r>
          </a:p>
        </p:txBody>
      </p:sp>
      <p:sp>
        <p:nvSpPr>
          <p:cNvPr id="3" name="Segnaposto contenuto 2">
            <a:extLst>
              <a:ext uri="{FF2B5EF4-FFF2-40B4-BE49-F238E27FC236}">
                <a16:creationId xmlns:a16="http://schemas.microsoft.com/office/drawing/2014/main" id="{C99EF632-D63B-403F-976E-9077EFBCE400}"/>
              </a:ext>
            </a:extLst>
          </p:cNvPr>
          <p:cNvSpPr>
            <a:spLocks noGrp="1"/>
          </p:cNvSpPr>
          <p:nvPr>
            <p:ph idx="1"/>
          </p:nvPr>
        </p:nvSpPr>
        <p:spPr>
          <a:xfrm>
            <a:off x="648930" y="1595799"/>
            <a:ext cx="4338409" cy="2351620"/>
          </a:xfrm>
        </p:spPr>
        <p:txBody>
          <a:bodyPr>
            <a:normAutofit/>
          </a:bodyPr>
          <a:lstStyle/>
          <a:p>
            <a:r>
              <a:rPr lang="it-IT"/>
              <a:t>Per quanto riguarda il servizio KMS, cioè Key Management Service, si è generata una chiave simmetrica al fine di poter crittare e decrittare la comunicazione tra proxy e </a:t>
            </a:r>
            <a:r>
              <a:rPr lang="it-IT" err="1"/>
              <a:t>backend</a:t>
            </a:r>
            <a:r>
              <a:rPr lang="it-IT"/>
              <a:t>.</a:t>
            </a:r>
          </a:p>
        </p:txBody>
      </p:sp>
      <p:pic>
        <p:nvPicPr>
          <p:cNvPr id="8" name="Immagine 7">
            <a:extLst>
              <a:ext uri="{FF2B5EF4-FFF2-40B4-BE49-F238E27FC236}">
                <a16:creationId xmlns:a16="http://schemas.microsoft.com/office/drawing/2014/main" id="{4A8D5177-631B-820A-E462-DB7F6EEAA1C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75007" y="2144672"/>
            <a:ext cx="5451627" cy="626937"/>
          </a:xfrm>
          <a:prstGeom prst="rect">
            <a:avLst/>
          </a:prstGeom>
          <a:effectLst>
            <a:outerShdw blurRad="50800" dist="38100" dir="5400000" algn="t" rotWithShape="0">
              <a:prstClr val="black">
                <a:alpha val="43000"/>
              </a:prstClr>
            </a:outerShdw>
          </a:effectLst>
        </p:spPr>
      </p:pic>
      <p:sp>
        <p:nvSpPr>
          <p:cNvPr id="9" name="Segnaposto contenuto 2">
            <a:extLst>
              <a:ext uri="{FF2B5EF4-FFF2-40B4-BE49-F238E27FC236}">
                <a16:creationId xmlns:a16="http://schemas.microsoft.com/office/drawing/2014/main" id="{32642BEA-4B3A-5E8C-B16F-C3C527047674}"/>
              </a:ext>
            </a:extLst>
          </p:cNvPr>
          <p:cNvSpPr txBox="1">
            <a:spLocks/>
          </p:cNvSpPr>
          <p:nvPr/>
        </p:nvSpPr>
        <p:spPr>
          <a:xfrm>
            <a:off x="648930" y="3937736"/>
            <a:ext cx="4338409" cy="2351620"/>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it-IT"/>
              <a:t>La chiave in questione risulta avere i seguenti parametri ARN, i quali saranno usati successivamente al fine di poter identificare la chiave e utilizzarla.</a:t>
            </a:r>
          </a:p>
        </p:txBody>
      </p:sp>
      <p:pic>
        <p:nvPicPr>
          <p:cNvPr id="13" name="Immagine 12">
            <a:extLst>
              <a:ext uri="{FF2B5EF4-FFF2-40B4-BE49-F238E27FC236}">
                <a16:creationId xmlns:a16="http://schemas.microsoft.com/office/drawing/2014/main" id="{FF206D7C-5CCE-E675-C84E-63D89B17F1B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75007" y="3896677"/>
            <a:ext cx="6120130" cy="2216150"/>
          </a:xfrm>
          <a:prstGeom prst="rect">
            <a:avLst/>
          </a:prstGeom>
        </p:spPr>
      </p:pic>
    </p:spTree>
    <p:extLst>
      <p:ext uri="{BB962C8B-B14F-4D97-AF65-F5344CB8AC3E}">
        <p14:creationId xmlns:p14="http://schemas.microsoft.com/office/powerpoint/2010/main" val="362720321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7BEE9E-7E2F-4102-81C7-1E941C0DDEB0}"/>
              </a:ext>
            </a:extLst>
          </p:cNvPr>
          <p:cNvSpPr>
            <a:spLocks noGrp="1"/>
          </p:cNvSpPr>
          <p:nvPr>
            <p:ph type="title"/>
          </p:nvPr>
        </p:nvSpPr>
        <p:spPr>
          <a:xfrm>
            <a:off x="648930" y="629266"/>
            <a:ext cx="9252154" cy="966533"/>
          </a:xfrm>
        </p:spPr>
        <p:txBody>
          <a:bodyPr>
            <a:normAutofit/>
          </a:bodyPr>
          <a:lstStyle/>
          <a:p>
            <a:r>
              <a:rPr lang="it-IT"/>
              <a:t>Settaggio AWS – IAM </a:t>
            </a:r>
            <a:r>
              <a:rPr lang="it-IT" err="1"/>
              <a:t>Role</a:t>
            </a:r>
            <a:endParaRPr lang="it-IT"/>
          </a:p>
        </p:txBody>
      </p:sp>
      <p:sp>
        <p:nvSpPr>
          <p:cNvPr id="3" name="Segnaposto contenuto 2">
            <a:extLst>
              <a:ext uri="{FF2B5EF4-FFF2-40B4-BE49-F238E27FC236}">
                <a16:creationId xmlns:a16="http://schemas.microsoft.com/office/drawing/2014/main" id="{C99EF632-D63B-403F-976E-9077EFBCE400}"/>
              </a:ext>
            </a:extLst>
          </p:cNvPr>
          <p:cNvSpPr>
            <a:spLocks noGrp="1"/>
          </p:cNvSpPr>
          <p:nvPr>
            <p:ph idx="1"/>
          </p:nvPr>
        </p:nvSpPr>
        <p:spPr>
          <a:xfrm>
            <a:off x="648930" y="1595799"/>
            <a:ext cx="4338409" cy="4353056"/>
          </a:xfrm>
        </p:spPr>
        <p:txBody>
          <a:bodyPr>
            <a:normAutofit lnSpcReduction="10000"/>
          </a:bodyPr>
          <a:lstStyle/>
          <a:p>
            <a:r>
              <a:rPr lang="it-IT"/>
              <a:t>Con il servizio IAM si è potuto create degli utenti e poter associare ad essi alcuni permessi, così da poterne limitare l’utilizzo della console di AWS.</a:t>
            </a:r>
          </a:p>
          <a:p>
            <a:r>
              <a:rPr lang="it-IT"/>
              <a:t>La policy in figura è stata poi assegnata ad un utente creato ad hoc.</a:t>
            </a:r>
          </a:p>
          <a:p>
            <a:r>
              <a:rPr lang="it-IT"/>
              <a:t>L’autenticazione da parte dell’utente è possibile effettuarla adoperando chiavi di accesso o con una semplice password</a:t>
            </a:r>
          </a:p>
        </p:txBody>
      </p:sp>
      <p:pic>
        <p:nvPicPr>
          <p:cNvPr id="7" name="Immagine 6" descr="Immagine che contiene testo&#10;&#10;Descrizione generata automaticamente">
            <a:extLst>
              <a:ext uri="{FF2B5EF4-FFF2-40B4-BE49-F238E27FC236}">
                <a16:creationId xmlns:a16="http://schemas.microsoft.com/office/drawing/2014/main" id="{BB31EC96-65B5-52B6-DFFD-B786D29A6FA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04663" y="1913364"/>
            <a:ext cx="3757295" cy="3717925"/>
          </a:xfrm>
          <a:prstGeom prst="rect">
            <a:avLst/>
          </a:prstGeom>
        </p:spPr>
      </p:pic>
    </p:spTree>
    <p:extLst>
      <p:ext uri="{BB962C8B-B14F-4D97-AF65-F5344CB8AC3E}">
        <p14:creationId xmlns:p14="http://schemas.microsoft.com/office/powerpoint/2010/main" val="290501970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53F8C7B-B9CA-4D5E-BFDB-B21FB1ED9146}"/>
              </a:ext>
            </a:extLst>
          </p:cNvPr>
          <p:cNvSpPr>
            <a:spLocks noGrp="1"/>
          </p:cNvSpPr>
          <p:nvPr>
            <p:ph type="title"/>
          </p:nvPr>
        </p:nvSpPr>
        <p:spPr>
          <a:xfrm>
            <a:off x="838200" y="207470"/>
            <a:ext cx="8450179" cy="581359"/>
          </a:xfrm>
        </p:spPr>
        <p:txBody>
          <a:bodyPr>
            <a:normAutofit fontScale="90000"/>
          </a:bodyPr>
          <a:lstStyle/>
          <a:p>
            <a:r>
              <a:rPr lang="it-IT"/>
              <a:t>Configurazione </a:t>
            </a:r>
            <a:r>
              <a:rPr lang="it-IT" err="1"/>
              <a:t>Keycloak</a:t>
            </a:r>
            <a:r>
              <a:rPr lang="it-IT"/>
              <a:t> (1)</a:t>
            </a:r>
          </a:p>
        </p:txBody>
      </p:sp>
      <p:sp>
        <p:nvSpPr>
          <p:cNvPr id="7" name="CasellaDiTesto 6">
            <a:extLst>
              <a:ext uri="{FF2B5EF4-FFF2-40B4-BE49-F238E27FC236}">
                <a16:creationId xmlns:a16="http://schemas.microsoft.com/office/drawing/2014/main" id="{78F7C0FF-7605-B066-D426-BE69CBC31D8C}"/>
              </a:ext>
            </a:extLst>
          </p:cNvPr>
          <p:cNvSpPr txBox="1"/>
          <p:nvPr/>
        </p:nvSpPr>
        <p:spPr>
          <a:xfrm>
            <a:off x="838200" y="966951"/>
            <a:ext cx="9459310" cy="1477328"/>
          </a:xfrm>
          <a:prstGeom prst="rect">
            <a:avLst/>
          </a:prstGeom>
          <a:noFill/>
        </p:spPr>
        <p:txBody>
          <a:bodyPr wrap="square" rtlCol="0">
            <a:spAutoFit/>
          </a:bodyPr>
          <a:lstStyle/>
          <a:p>
            <a:pPr marL="285750" indent="-285750">
              <a:buFont typeface="Arial" panose="020B0604020202020204" pitchFamily="34" charset="0"/>
              <a:buChar char="•"/>
            </a:pPr>
            <a:r>
              <a:rPr lang="it-IT"/>
              <a:t>Per quanto riguarda la gestione dell’accesso ai vari servizi della web app e per poter identificare gli utenti si è fatto uso del servizio offerto da </a:t>
            </a:r>
            <a:r>
              <a:rPr lang="it-IT" err="1"/>
              <a:t>Keycloak</a:t>
            </a:r>
            <a:r>
              <a:rPr lang="it-IT"/>
              <a:t>.</a:t>
            </a:r>
          </a:p>
          <a:p>
            <a:pPr marL="285750" indent="-285750">
              <a:buFont typeface="Arial" panose="020B0604020202020204" pitchFamily="34" charset="0"/>
              <a:buChar char="•"/>
            </a:pPr>
            <a:r>
              <a:rPr lang="it-IT"/>
              <a:t>Il modo operativo adoperato è quello dello standalone </a:t>
            </a:r>
            <a:r>
              <a:rPr lang="it-IT" err="1"/>
              <a:t>clustered</a:t>
            </a:r>
            <a:r>
              <a:rPr lang="it-IT"/>
              <a:t>, perciò è stato modificato ad hoc il file </a:t>
            </a:r>
            <a:r>
              <a:rPr lang="it-IT" err="1"/>
              <a:t>standalone-ha.xml</a:t>
            </a:r>
            <a:r>
              <a:rPr lang="it-IT"/>
              <a:t>. In questo file risiedono tutte le specifiche riguardanti il funzionamento del servizio.</a:t>
            </a:r>
          </a:p>
        </p:txBody>
      </p:sp>
      <p:pic>
        <p:nvPicPr>
          <p:cNvPr id="8" name="Immagine 7" descr="Immagine che contiene testo&#10;&#10;Descrizione generata automaticamente">
            <a:extLst>
              <a:ext uri="{FF2B5EF4-FFF2-40B4-BE49-F238E27FC236}">
                <a16:creationId xmlns:a16="http://schemas.microsoft.com/office/drawing/2014/main" id="{FF894ADE-E274-D96F-3BA2-B93720C3FD4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6071" y="2706052"/>
            <a:ext cx="6120130" cy="1445895"/>
          </a:xfrm>
          <a:prstGeom prst="rect">
            <a:avLst/>
          </a:prstGeom>
        </p:spPr>
      </p:pic>
      <p:sp>
        <p:nvSpPr>
          <p:cNvPr id="9" name="CasellaDiTesto 8">
            <a:extLst>
              <a:ext uri="{FF2B5EF4-FFF2-40B4-BE49-F238E27FC236}">
                <a16:creationId xmlns:a16="http://schemas.microsoft.com/office/drawing/2014/main" id="{408BAF41-A39D-2BC0-332A-4CD3591445D5}"/>
              </a:ext>
            </a:extLst>
          </p:cNvPr>
          <p:cNvSpPr txBox="1"/>
          <p:nvPr/>
        </p:nvSpPr>
        <p:spPr>
          <a:xfrm>
            <a:off x="93522" y="2708044"/>
            <a:ext cx="5118538" cy="369332"/>
          </a:xfrm>
          <a:prstGeom prst="rect">
            <a:avLst/>
          </a:prstGeom>
          <a:noFill/>
        </p:spPr>
        <p:txBody>
          <a:bodyPr wrap="square" rtlCol="0">
            <a:spAutoFit/>
          </a:bodyPr>
          <a:lstStyle/>
          <a:p>
            <a:pPr marL="285750" indent="-285750">
              <a:buFont typeface="Arial" panose="020B0604020202020204" pitchFamily="34" charset="0"/>
              <a:buChar char="•"/>
            </a:pPr>
            <a:r>
              <a:rPr lang="it-IT"/>
              <a:t>Associazione del DB </a:t>
            </a:r>
            <a:r>
              <a:rPr lang="it-IT" err="1"/>
              <a:t>hostato</a:t>
            </a:r>
            <a:r>
              <a:rPr lang="it-IT"/>
              <a:t> tramite AWS</a:t>
            </a:r>
          </a:p>
        </p:txBody>
      </p:sp>
      <p:pic>
        <p:nvPicPr>
          <p:cNvPr id="10" name="Immagine 9">
            <a:extLst>
              <a:ext uri="{FF2B5EF4-FFF2-40B4-BE49-F238E27FC236}">
                <a16:creationId xmlns:a16="http://schemas.microsoft.com/office/drawing/2014/main" id="{8F31382B-4817-CA3F-FED4-9AC6C67B0F2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16071" y="4509838"/>
            <a:ext cx="6120130" cy="668655"/>
          </a:xfrm>
          <a:prstGeom prst="rect">
            <a:avLst/>
          </a:prstGeom>
        </p:spPr>
      </p:pic>
      <p:pic>
        <p:nvPicPr>
          <p:cNvPr id="11" name="Immagine 10">
            <a:extLst>
              <a:ext uri="{FF2B5EF4-FFF2-40B4-BE49-F238E27FC236}">
                <a16:creationId xmlns:a16="http://schemas.microsoft.com/office/drawing/2014/main" id="{68B224F5-2C34-A7FC-CEA4-9C854909334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16071" y="5286373"/>
            <a:ext cx="6120130" cy="273050"/>
          </a:xfrm>
          <a:prstGeom prst="rect">
            <a:avLst/>
          </a:prstGeom>
        </p:spPr>
      </p:pic>
      <p:pic>
        <p:nvPicPr>
          <p:cNvPr id="12" name="Immagine 11">
            <a:extLst>
              <a:ext uri="{FF2B5EF4-FFF2-40B4-BE49-F238E27FC236}">
                <a16:creationId xmlns:a16="http://schemas.microsoft.com/office/drawing/2014/main" id="{2B55BFE1-64CC-7BCB-EEE0-C2738DE6D19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16070" y="5667302"/>
            <a:ext cx="6120129" cy="223747"/>
          </a:xfrm>
          <a:prstGeom prst="rect">
            <a:avLst/>
          </a:prstGeom>
        </p:spPr>
      </p:pic>
      <p:sp>
        <p:nvSpPr>
          <p:cNvPr id="13" name="CasellaDiTesto 12">
            <a:extLst>
              <a:ext uri="{FF2B5EF4-FFF2-40B4-BE49-F238E27FC236}">
                <a16:creationId xmlns:a16="http://schemas.microsoft.com/office/drawing/2014/main" id="{55DB9725-D89A-727B-DC94-456645F255BB}"/>
              </a:ext>
            </a:extLst>
          </p:cNvPr>
          <p:cNvSpPr txBox="1"/>
          <p:nvPr/>
        </p:nvSpPr>
        <p:spPr>
          <a:xfrm>
            <a:off x="93522" y="4509838"/>
            <a:ext cx="5474333" cy="1754326"/>
          </a:xfrm>
          <a:prstGeom prst="rect">
            <a:avLst/>
          </a:prstGeom>
          <a:noFill/>
        </p:spPr>
        <p:txBody>
          <a:bodyPr wrap="square" rtlCol="0">
            <a:spAutoFit/>
          </a:bodyPr>
          <a:lstStyle/>
          <a:p>
            <a:pPr marL="285750" indent="-285750">
              <a:buFont typeface="Arial" panose="020B0604020202020204" pitchFamily="34" charset="0"/>
              <a:buChar char="•"/>
            </a:pPr>
            <a:r>
              <a:rPr lang="it-IT"/>
              <a:t>Al fine di adoperare la comunicazione HTTPS si è fatto uso del </a:t>
            </a:r>
            <a:r>
              <a:rPr lang="it-IT" err="1"/>
              <a:t>keystore</a:t>
            </a:r>
            <a:r>
              <a:rPr lang="it-IT"/>
              <a:t>.</a:t>
            </a:r>
          </a:p>
          <a:p>
            <a:pPr marL="285750" indent="-285750">
              <a:buFont typeface="Arial" panose="020B0604020202020204" pitchFamily="34" charset="0"/>
              <a:buChar char="•"/>
            </a:pPr>
            <a:r>
              <a:rPr lang="it-IT"/>
              <a:t>Nel contesto di SSL/TLS, un </a:t>
            </a:r>
            <a:r>
              <a:rPr lang="it-IT" err="1"/>
              <a:t>keystore</a:t>
            </a:r>
            <a:r>
              <a:rPr lang="it-IT"/>
              <a:t> (</a:t>
            </a:r>
            <a:r>
              <a:rPr lang="it-IT" err="1"/>
              <a:t>keystore</a:t>
            </a:r>
            <a:r>
              <a:rPr lang="it-IT"/>
              <a:t> utilizzato come </a:t>
            </a:r>
            <a:r>
              <a:rPr lang="it-IT" err="1"/>
              <a:t>keystore</a:t>
            </a:r>
            <a:r>
              <a:rPr lang="it-IT"/>
              <a:t>) sarà il punto in cui un server memorizza il proprio certificato e la chiave privata </a:t>
            </a:r>
          </a:p>
        </p:txBody>
      </p:sp>
    </p:spTree>
    <p:extLst>
      <p:ext uri="{BB962C8B-B14F-4D97-AF65-F5344CB8AC3E}">
        <p14:creationId xmlns:p14="http://schemas.microsoft.com/office/powerpoint/2010/main" val="329618695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D2C3897-0F69-427F-9B04-424A27AC12AB}"/>
              </a:ext>
            </a:extLst>
          </p:cNvPr>
          <p:cNvSpPr>
            <a:spLocks noGrp="1"/>
          </p:cNvSpPr>
          <p:nvPr>
            <p:ph type="title"/>
          </p:nvPr>
        </p:nvSpPr>
        <p:spPr>
          <a:xfrm>
            <a:off x="646110" y="257074"/>
            <a:ext cx="9404723" cy="1081434"/>
          </a:xfrm>
        </p:spPr>
        <p:txBody>
          <a:bodyPr/>
          <a:lstStyle/>
          <a:p>
            <a:r>
              <a:rPr lang="it-IT"/>
              <a:t>Configurazione </a:t>
            </a:r>
            <a:r>
              <a:rPr lang="it-IT" err="1"/>
              <a:t>Keycloak</a:t>
            </a:r>
            <a:r>
              <a:rPr lang="it-IT"/>
              <a:t> (2)</a:t>
            </a:r>
          </a:p>
        </p:txBody>
      </p:sp>
      <p:sp>
        <p:nvSpPr>
          <p:cNvPr id="7" name="CasellaDiTesto 6">
            <a:extLst>
              <a:ext uri="{FF2B5EF4-FFF2-40B4-BE49-F238E27FC236}">
                <a16:creationId xmlns:a16="http://schemas.microsoft.com/office/drawing/2014/main" id="{454666F2-24FE-8B59-0966-9364BB32490A}"/>
              </a:ext>
            </a:extLst>
          </p:cNvPr>
          <p:cNvSpPr txBox="1"/>
          <p:nvPr/>
        </p:nvSpPr>
        <p:spPr>
          <a:xfrm>
            <a:off x="646111" y="1338508"/>
            <a:ext cx="9404723" cy="2585323"/>
          </a:xfrm>
          <a:prstGeom prst="rect">
            <a:avLst/>
          </a:prstGeom>
          <a:noFill/>
        </p:spPr>
        <p:txBody>
          <a:bodyPr wrap="square" rtlCol="0">
            <a:spAutoFit/>
          </a:bodyPr>
          <a:lstStyle/>
          <a:p>
            <a:r>
              <a:rPr lang="it-IT"/>
              <a:t>Una volta effettuato l’acceso a </a:t>
            </a:r>
            <a:r>
              <a:rPr lang="it-IT" err="1"/>
              <a:t>Keycloak</a:t>
            </a:r>
            <a:r>
              <a:rPr lang="it-IT"/>
              <a:t> si è passati alla configurazione del </a:t>
            </a:r>
            <a:r>
              <a:rPr lang="it-IT" err="1"/>
              <a:t>Realm</a:t>
            </a:r>
            <a:r>
              <a:rPr lang="it-IT"/>
              <a:t> principale. Esso presenterà varie opzioni modificate ad hoc per preservare la giusta sicurezza.</a:t>
            </a:r>
          </a:p>
          <a:p>
            <a:endParaRPr lang="it-IT"/>
          </a:p>
          <a:p>
            <a:pPr marL="285750" indent="-285750">
              <a:buFont typeface="Arial" panose="020B0604020202020204" pitchFamily="34" charset="0"/>
              <a:buChar char="•"/>
            </a:pPr>
            <a:r>
              <a:rPr lang="it-IT"/>
              <a:t>Si è provveduto a settare la funzione di login abilitando la user </a:t>
            </a:r>
            <a:r>
              <a:rPr lang="it-IT" err="1"/>
              <a:t>registration</a:t>
            </a:r>
            <a:r>
              <a:rPr lang="it-IT"/>
              <a:t> e l’utilizzo di SSL per tutte le richieste esterne;</a:t>
            </a:r>
          </a:p>
          <a:p>
            <a:pPr marL="285750" indent="-285750">
              <a:buFont typeface="Arial" panose="020B0604020202020204" pitchFamily="34" charset="0"/>
              <a:buChar char="•"/>
            </a:pPr>
            <a:r>
              <a:rPr lang="it-IT"/>
              <a:t>Come armi di difese per fronteggiare attacchi di tipo XSS, </a:t>
            </a:r>
            <a:r>
              <a:rPr lang="it-IT" err="1"/>
              <a:t>clickjacking</a:t>
            </a:r>
            <a:r>
              <a:rPr lang="it-IT"/>
              <a:t> e di brute force al fine di essere autenticati, si sono impostati i giusti parametri in Security </a:t>
            </a:r>
            <a:r>
              <a:rPr lang="it-IT" err="1"/>
              <a:t>Defenses</a:t>
            </a:r>
            <a:r>
              <a:rPr lang="it-IT"/>
              <a:t>;</a:t>
            </a:r>
          </a:p>
        </p:txBody>
      </p:sp>
      <p:pic>
        <p:nvPicPr>
          <p:cNvPr id="8" name="Immagine 7" descr="Immagine che contiene testo&#10;&#10;Descrizione generata automaticamente">
            <a:extLst>
              <a:ext uri="{FF2B5EF4-FFF2-40B4-BE49-F238E27FC236}">
                <a16:creationId xmlns:a16="http://schemas.microsoft.com/office/drawing/2014/main" id="{FC3DF71A-65C0-DA52-F3D1-49994022460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6111" y="3951668"/>
            <a:ext cx="2901978" cy="2769476"/>
          </a:xfrm>
          <a:prstGeom prst="rect">
            <a:avLst/>
          </a:prstGeom>
        </p:spPr>
      </p:pic>
      <p:pic>
        <p:nvPicPr>
          <p:cNvPr id="9" name="Immagine 8" descr="Immagine che contiene testo&#10;&#10;Descrizione generata automaticamente">
            <a:extLst>
              <a:ext uri="{FF2B5EF4-FFF2-40B4-BE49-F238E27FC236}">
                <a16:creationId xmlns:a16="http://schemas.microsoft.com/office/drawing/2014/main" id="{1E2DB9B9-FD20-04F5-93ED-12FD5A6A63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73611" y="3951668"/>
            <a:ext cx="4770302" cy="2667766"/>
          </a:xfrm>
          <a:prstGeom prst="rect">
            <a:avLst/>
          </a:prstGeom>
        </p:spPr>
      </p:pic>
      <p:pic>
        <p:nvPicPr>
          <p:cNvPr id="10" name="Immagine 9" descr="Immagine che contiene testo&#10;&#10;Descrizione generata automaticamente">
            <a:extLst>
              <a:ext uri="{FF2B5EF4-FFF2-40B4-BE49-F238E27FC236}">
                <a16:creationId xmlns:a16="http://schemas.microsoft.com/office/drawing/2014/main" id="{73B88B0F-33A6-9846-15F1-921F506DD0B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969435" y="3728186"/>
            <a:ext cx="2757489" cy="2891248"/>
          </a:xfrm>
          <a:prstGeom prst="rect">
            <a:avLst/>
          </a:prstGeom>
        </p:spPr>
      </p:pic>
    </p:spTree>
    <p:extLst>
      <p:ext uri="{BB962C8B-B14F-4D97-AF65-F5344CB8AC3E}">
        <p14:creationId xmlns:p14="http://schemas.microsoft.com/office/powerpoint/2010/main" val="131058590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D2C3897-0F69-427F-9B04-424A27AC12AB}"/>
              </a:ext>
            </a:extLst>
          </p:cNvPr>
          <p:cNvSpPr>
            <a:spLocks noGrp="1"/>
          </p:cNvSpPr>
          <p:nvPr>
            <p:ph type="title"/>
          </p:nvPr>
        </p:nvSpPr>
        <p:spPr>
          <a:xfrm>
            <a:off x="444377" y="183502"/>
            <a:ext cx="9404723" cy="937174"/>
          </a:xfrm>
        </p:spPr>
        <p:txBody>
          <a:bodyPr/>
          <a:lstStyle/>
          <a:p>
            <a:r>
              <a:rPr lang="it-IT"/>
              <a:t>Configurazione </a:t>
            </a:r>
            <a:r>
              <a:rPr lang="it-IT" err="1"/>
              <a:t>Keycloak</a:t>
            </a:r>
            <a:r>
              <a:rPr lang="it-IT"/>
              <a:t> (3)</a:t>
            </a:r>
          </a:p>
        </p:txBody>
      </p:sp>
      <p:sp>
        <p:nvSpPr>
          <p:cNvPr id="7" name="CasellaDiTesto 6">
            <a:extLst>
              <a:ext uri="{FF2B5EF4-FFF2-40B4-BE49-F238E27FC236}">
                <a16:creationId xmlns:a16="http://schemas.microsoft.com/office/drawing/2014/main" id="{454666F2-24FE-8B59-0966-9364BB32490A}"/>
              </a:ext>
            </a:extLst>
          </p:cNvPr>
          <p:cNvSpPr txBox="1"/>
          <p:nvPr/>
        </p:nvSpPr>
        <p:spPr>
          <a:xfrm>
            <a:off x="444377" y="1120676"/>
            <a:ext cx="9960864" cy="2308324"/>
          </a:xfrm>
          <a:prstGeom prst="rect">
            <a:avLst/>
          </a:prstGeom>
          <a:noFill/>
        </p:spPr>
        <p:txBody>
          <a:bodyPr wrap="square" rtlCol="0">
            <a:spAutoFit/>
          </a:bodyPr>
          <a:lstStyle/>
          <a:p>
            <a:r>
              <a:rPr lang="it-IT"/>
              <a:t>Conclusa la fase di settaggi in riferimento al </a:t>
            </a:r>
            <a:r>
              <a:rPr lang="it-IT" err="1"/>
              <a:t>Realm</a:t>
            </a:r>
            <a:r>
              <a:rPr lang="it-IT"/>
              <a:t>, si procede con la creazione dei client e dei </a:t>
            </a:r>
            <a:r>
              <a:rPr lang="it-IT" err="1"/>
              <a:t>role</a:t>
            </a:r>
            <a:r>
              <a:rPr lang="it-IT"/>
              <a:t> che verranno assegnati ai diversi tipi di utente che accederanno alla web app.</a:t>
            </a:r>
          </a:p>
          <a:p>
            <a:r>
              <a:rPr lang="it-IT"/>
              <a:t>I client in questione sono due: </a:t>
            </a:r>
            <a:r>
              <a:rPr lang="it-IT" err="1"/>
              <a:t>logrocket</a:t>
            </a:r>
            <a:r>
              <a:rPr lang="it-IT"/>
              <a:t> (public) e </a:t>
            </a:r>
            <a:r>
              <a:rPr lang="it-IT" err="1"/>
              <a:t>nodejs-microservice</a:t>
            </a:r>
            <a:r>
              <a:rPr lang="it-IT"/>
              <a:t> (</a:t>
            </a:r>
            <a:r>
              <a:rPr lang="it-IT" err="1"/>
              <a:t>bearer-only</a:t>
            </a:r>
            <a:r>
              <a:rPr lang="it-IT"/>
              <a:t>).</a:t>
            </a:r>
          </a:p>
          <a:p>
            <a:r>
              <a:rPr lang="it-IT"/>
              <a:t>Il primo sarà colui a cui si accederà al primo tentativo di login e dal quale verrà reperito il token, che verrà utilizzato al fine di poter inoltrare una qualsiasi richiesta al client riferito al proxy. Esso verificherà il token offertogli e potrà processare o meno la suddetta richiesta.</a:t>
            </a:r>
          </a:p>
        </p:txBody>
      </p:sp>
      <p:pic>
        <p:nvPicPr>
          <p:cNvPr id="11" name="Immagine 10">
            <a:extLst>
              <a:ext uri="{FF2B5EF4-FFF2-40B4-BE49-F238E27FC236}">
                <a16:creationId xmlns:a16="http://schemas.microsoft.com/office/drawing/2014/main" id="{7FAD6E4C-D263-7D89-64CB-0CA8432FCFC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17949" y="3467218"/>
            <a:ext cx="6187651" cy="260012"/>
          </a:xfrm>
          <a:prstGeom prst="rect">
            <a:avLst/>
          </a:prstGeom>
        </p:spPr>
      </p:pic>
      <p:sp>
        <p:nvSpPr>
          <p:cNvPr id="3" name="CasellaDiTesto 2">
            <a:extLst>
              <a:ext uri="{FF2B5EF4-FFF2-40B4-BE49-F238E27FC236}">
                <a16:creationId xmlns:a16="http://schemas.microsoft.com/office/drawing/2014/main" id="{D3E02C49-204C-76CF-F701-93666EE11ED0}"/>
              </a:ext>
            </a:extLst>
          </p:cNvPr>
          <p:cNvSpPr txBox="1"/>
          <p:nvPr/>
        </p:nvSpPr>
        <p:spPr>
          <a:xfrm>
            <a:off x="517949" y="4025460"/>
            <a:ext cx="4421913" cy="2649037"/>
          </a:xfrm>
          <a:prstGeom prst="rect">
            <a:avLst/>
          </a:prstGeom>
          <a:noFill/>
        </p:spPr>
        <p:txBody>
          <a:bodyPr wrap="square" rtlCol="0">
            <a:spAutoFit/>
          </a:bodyPr>
          <a:lstStyle/>
          <a:p>
            <a:r>
              <a:rPr lang="it-IT" err="1"/>
              <a:t>Keycloak</a:t>
            </a:r>
            <a:r>
              <a:rPr lang="it-IT"/>
              <a:t>, inoltre, consente di realizzare un meccanismo di controllo degli accessi basato sul ruolo (RBAC). Proprio per questo sono stati definiti due ruoli per i due client: user (o client) e </a:t>
            </a:r>
            <a:r>
              <a:rPr lang="it-IT" err="1"/>
              <a:t>ClientAdmin</a:t>
            </a:r>
            <a:r>
              <a:rPr lang="it-IT"/>
              <a:t> (o admin).</a:t>
            </a:r>
          </a:p>
          <a:p>
            <a:r>
              <a:rPr lang="it-IT"/>
              <a:t>Il ruolo di default assegnato all’utente al momento della registrazione è quello di user.</a:t>
            </a:r>
          </a:p>
        </p:txBody>
      </p:sp>
      <p:pic>
        <p:nvPicPr>
          <p:cNvPr id="12" name="Immagine 11">
            <a:extLst>
              <a:ext uri="{FF2B5EF4-FFF2-40B4-BE49-F238E27FC236}">
                <a16:creationId xmlns:a16="http://schemas.microsoft.com/office/drawing/2014/main" id="{4A68A9B0-056C-9DDD-168B-9B3CDCA6A2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74032" y="4025460"/>
            <a:ext cx="5361830" cy="2606368"/>
          </a:xfrm>
          <a:prstGeom prst="rect">
            <a:avLst/>
          </a:prstGeom>
        </p:spPr>
      </p:pic>
    </p:spTree>
    <p:extLst>
      <p:ext uri="{BB962C8B-B14F-4D97-AF65-F5344CB8AC3E}">
        <p14:creationId xmlns:p14="http://schemas.microsoft.com/office/powerpoint/2010/main" val="67396570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D2C3897-0F69-427F-9B04-424A27AC12AB}"/>
              </a:ext>
            </a:extLst>
          </p:cNvPr>
          <p:cNvSpPr>
            <a:spLocks noGrp="1"/>
          </p:cNvSpPr>
          <p:nvPr>
            <p:ph type="title"/>
          </p:nvPr>
        </p:nvSpPr>
        <p:spPr>
          <a:xfrm>
            <a:off x="444377" y="183502"/>
            <a:ext cx="9404723" cy="937174"/>
          </a:xfrm>
        </p:spPr>
        <p:txBody>
          <a:bodyPr/>
          <a:lstStyle/>
          <a:p>
            <a:r>
              <a:rPr lang="it-IT"/>
              <a:t>Configurazione </a:t>
            </a:r>
            <a:r>
              <a:rPr lang="it-IT" err="1"/>
              <a:t>Keycloak</a:t>
            </a:r>
            <a:r>
              <a:rPr lang="it-IT"/>
              <a:t> (4)</a:t>
            </a:r>
          </a:p>
        </p:txBody>
      </p:sp>
      <p:sp>
        <p:nvSpPr>
          <p:cNvPr id="7" name="CasellaDiTesto 6">
            <a:extLst>
              <a:ext uri="{FF2B5EF4-FFF2-40B4-BE49-F238E27FC236}">
                <a16:creationId xmlns:a16="http://schemas.microsoft.com/office/drawing/2014/main" id="{454666F2-24FE-8B59-0966-9364BB32490A}"/>
              </a:ext>
            </a:extLst>
          </p:cNvPr>
          <p:cNvSpPr txBox="1"/>
          <p:nvPr/>
        </p:nvSpPr>
        <p:spPr>
          <a:xfrm>
            <a:off x="444377" y="1120676"/>
            <a:ext cx="10044947" cy="4524315"/>
          </a:xfrm>
          <a:prstGeom prst="rect">
            <a:avLst/>
          </a:prstGeom>
          <a:noFill/>
        </p:spPr>
        <p:txBody>
          <a:bodyPr wrap="square" rtlCol="0">
            <a:spAutoFit/>
          </a:bodyPr>
          <a:lstStyle/>
          <a:p>
            <a:r>
              <a:rPr lang="it-IT"/>
              <a:t>Per poter mitigare le diverse minacce sono state scelte queste configurazioni, cioè:</a:t>
            </a:r>
          </a:p>
          <a:p>
            <a:endParaRPr lang="it-IT"/>
          </a:p>
          <a:p>
            <a:pPr marL="742950" lvl="1" indent="-285750">
              <a:buFont typeface="Arial" panose="020B0604020202020204" pitchFamily="34" charset="0"/>
              <a:buChar char="•"/>
            </a:pPr>
            <a:r>
              <a:rPr lang="it-IT" b="1" err="1"/>
              <a:t>Identification</a:t>
            </a:r>
            <a:r>
              <a:rPr lang="it-IT" b="1"/>
              <a:t> Host:</a:t>
            </a:r>
            <a:r>
              <a:rPr lang="it-IT"/>
              <a:t> si è fatto uso del token e quindi della verifica di tale da parte del client </a:t>
            </a:r>
            <a:r>
              <a:rPr lang="it-IT" err="1"/>
              <a:t>nodejs</a:t>
            </a:r>
            <a:r>
              <a:rPr lang="it-IT"/>
              <a:t>;</a:t>
            </a:r>
          </a:p>
          <a:p>
            <a:pPr marL="742950" lvl="1" indent="-285750">
              <a:buFont typeface="Arial" panose="020B0604020202020204" pitchFamily="34" charset="0"/>
              <a:buChar char="•"/>
            </a:pPr>
            <a:r>
              <a:rPr lang="it-IT" b="1"/>
              <a:t>Admin endpoints and console (Il </a:t>
            </a:r>
            <a:r>
              <a:rPr lang="it-IT" b="1" err="1"/>
              <a:t>path</a:t>
            </a:r>
            <a:r>
              <a:rPr lang="it-IT" b="1"/>
              <a:t> </a:t>
            </a:r>
            <a:r>
              <a:rPr lang="it-IT" b="1" u="sng">
                <a:hlinkClick r:id="rId2"/>
              </a:rPr>
              <a:t>https://34.200.175.161/auth/admin</a:t>
            </a:r>
            <a:r>
              <a:rPr lang="it-IT" b="1"/>
              <a:t> è reperibile solo da un IP in particolare):</a:t>
            </a:r>
            <a:r>
              <a:rPr lang="it-IT"/>
              <a:t> oltre al comando di start si aggiunge un’ulteriore opzione per rendere possibile cioè “/</a:t>
            </a:r>
            <a:r>
              <a:rPr lang="it-IT" err="1"/>
              <a:t>subsystem</a:t>
            </a:r>
            <a:r>
              <a:rPr lang="it-IT"/>
              <a:t>=</a:t>
            </a:r>
            <a:r>
              <a:rPr lang="it-IT" err="1"/>
              <a:t>undertow</a:t>
            </a:r>
            <a:r>
              <a:rPr lang="it-IT"/>
              <a:t>/</a:t>
            </a:r>
            <a:r>
              <a:rPr lang="it-IT" err="1"/>
              <a:t>configuration</a:t>
            </a:r>
            <a:r>
              <a:rPr lang="it-IT"/>
              <a:t>=filter/</a:t>
            </a:r>
            <a:r>
              <a:rPr lang="it-IT" err="1"/>
              <a:t>expression</a:t>
            </a:r>
            <a:r>
              <a:rPr lang="it-IT"/>
              <a:t>-filter=</a:t>
            </a:r>
            <a:r>
              <a:rPr lang="it-IT" err="1"/>
              <a:t>ipAccess:add</a:t>
            </a:r>
            <a:r>
              <a:rPr lang="it-IT"/>
              <a:t>(,</a:t>
            </a:r>
            <a:r>
              <a:rPr lang="it-IT" err="1"/>
              <a:t>expression</a:t>
            </a:r>
            <a:r>
              <a:rPr lang="it-IT"/>
              <a:t>="</a:t>
            </a:r>
            <a:r>
              <a:rPr lang="it-IT" err="1"/>
              <a:t>path-prefix</a:t>
            </a:r>
            <a:r>
              <a:rPr lang="it-IT"/>
              <a:t>[/</a:t>
            </a:r>
            <a:r>
              <a:rPr lang="it-IT" err="1"/>
              <a:t>auth</a:t>
            </a:r>
            <a:r>
              <a:rPr lang="it-IT"/>
              <a:t>/admin] -&gt; </a:t>
            </a:r>
            <a:r>
              <a:rPr lang="it-IT" err="1"/>
              <a:t>ip</a:t>
            </a:r>
            <a:r>
              <a:rPr lang="it-IT"/>
              <a:t>-access-control(</a:t>
            </a:r>
            <a:r>
              <a:rPr lang="it-IT" err="1"/>
              <a:t>acl</a:t>
            </a:r>
            <a:r>
              <a:rPr lang="it-IT"/>
              <a:t>={'&lt;indirizzo IP in questione&gt; </a:t>
            </a:r>
            <a:r>
              <a:rPr lang="it-IT" err="1"/>
              <a:t>allow</a:t>
            </a:r>
            <a:r>
              <a:rPr lang="it-IT"/>
              <a:t>'})") /</a:t>
            </a:r>
            <a:r>
              <a:rPr lang="it-IT" err="1"/>
              <a:t>subsystem</a:t>
            </a:r>
            <a:r>
              <a:rPr lang="it-IT"/>
              <a:t>=</a:t>
            </a:r>
            <a:r>
              <a:rPr lang="it-IT" err="1"/>
              <a:t>undertow</a:t>
            </a:r>
            <a:r>
              <a:rPr lang="it-IT"/>
              <a:t>/server=default-server/</a:t>
            </a:r>
            <a:r>
              <a:rPr lang="it-IT" err="1"/>
              <a:t>host</a:t>
            </a:r>
            <a:r>
              <a:rPr lang="it-IT"/>
              <a:t>=default-</a:t>
            </a:r>
            <a:r>
              <a:rPr lang="it-IT" err="1"/>
              <a:t>host</a:t>
            </a:r>
            <a:r>
              <a:rPr lang="it-IT"/>
              <a:t>/filter-</a:t>
            </a:r>
            <a:r>
              <a:rPr lang="it-IT" err="1"/>
              <a:t>ref</a:t>
            </a:r>
            <a:r>
              <a:rPr lang="it-IT"/>
              <a:t>=</a:t>
            </a:r>
            <a:r>
              <a:rPr lang="it-IT" err="1"/>
              <a:t>ipAccess:add</a:t>
            </a:r>
            <a:r>
              <a:rPr lang="it-IT"/>
              <a:t>();</a:t>
            </a:r>
          </a:p>
          <a:p>
            <a:pPr marL="742950" lvl="1" indent="-285750">
              <a:buFont typeface="Arial" panose="020B0604020202020204" pitchFamily="34" charset="0"/>
              <a:buChar char="•"/>
            </a:pPr>
            <a:r>
              <a:rPr lang="it-IT" b="1"/>
              <a:t>Brute Force:</a:t>
            </a:r>
            <a:r>
              <a:rPr lang="it-IT"/>
              <a:t> definito precedentemente;</a:t>
            </a:r>
          </a:p>
          <a:p>
            <a:pPr marL="742950" lvl="1" indent="-285750">
              <a:buFont typeface="Arial" panose="020B0604020202020204" pitchFamily="34" charset="0"/>
              <a:buChar char="•"/>
            </a:pPr>
            <a:r>
              <a:rPr lang="it-IT" b="1" err="1"/>
              <a:t>Clickjacking</a:t>
            </a:r>
            <a:r>
              <a:rPr lang="it-IT" b="1"/>
              <a:t>:</a:t>
            </a:r>
            <a:r>
              <a:rPr lang="it-IT"/>
              <a:t> definito precedentemente;</a:t>
            </a:r>
          </a:p>
          <a:p>
            <a:pPr marL="742950" lvl="1" indent="-285750">
              <a:buFont typeface="Arial" panose="020B0604020202020204" pitchFamily="34" charset="0"/>
              <a:buChar char="•"/>
            </a:pPr>
            <a:r>
              <a:rPr lang="it-IT" b="1"/>
              <a:t>HTTP su SSL:</a:t>
            </a:r>
            <a:r>
              <a:rPr lang="it-IT"/>
              <a:t> definito precedentemente;</a:t>
            </a:r>
          </a:p>
          <a:p>
            <a:endParaRPr lang="it-IT"/>
          </a:p>
        </p:txBody>
      </p:sp>
    </p:spTree>
    <p:extLst>
      <p:ext uri="{BB962C8B-B14F-4D97-AF65-F5344CB8AC3E}">
        <p14:creationId xmlns:p14="http://schemas.microsoft.com/office/powerpoint/2010/main" val="41155523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7BEE9E-7E2F-4102-81C7-1E941C0DDEB0}"/>
              </a:ext>
            </a:extLst>
          </p:cNvPr>
          <p:cNvSpPr>
            <a:spLocks noGrp="1"/>
          </p:cNvSpPr>
          <p:nvPr>
            <p:ph type="title"/>
          </p:nvPr>
        </p:nvSpPr>
        <p:spPr>
          <a:xfrm>
            <a:off x="648930" y="629266"/>
            <a:ext cx="9252154" cy="966533"/>
          </a:xfrm>
        </p:spPr>
        <p:txBody>
          <a:bodyPr>
            <a:normAutofit/>
          </a:bodyPr>
          <a:lstStyle/>
          <a:p>
            <a:r>
              <a:rPr lang="it-IT"/>
              <a:t>Configurazione </a:t>
            </a:r>
            <a:r>
              <a:rPr lang="it-IT" err="1"/>
              <a:t>MongoDB</a:t>
            </a:r>
            <a:r>
              <a:rPr lang="it-IT"/>
              <a:t> Atlas</a:t>
            </a:r>
          </a:p>
        </p:txBody>
      </p:sp>
      <p:sp>
        <p:nvSpPr>
          <p:cNvPr id="3" name="Segnaposto contenuto 2">
            <a:extLst>
              <a:ext uri="{FF2B5EF4-FFF2-40B4-BE49-F238E27FC236}">
                <a16:creationId xmlns:a16="http://schemas.microsoft.com/office/drawing/2014/main" id="{C99EF632-D63B-403F-976E-9077EFBCE400}"/>
              </a:ext>
            </a:extLst>
          </p:cNvPr>
          <p:cNvSpPr>
            <a:spLocks noGrp="1"/>
          </p:cNvSpPr>
          <p:nvPr>
            <p:ph idx="1"/>
          </p:nvPr>
        </p:nvSpPr>
        <p:spPr>
          <a:xfrm>
            <a:off x="648930" y="1595799"/>
            <a:ext cx="4338409" cy="2351620"/>
          </a:xfrm>
        </p:spPr>
        <p:txBody>
          <a:bodyPr vert="horz" lIns="91440" tIns="45720" rIns="91440" bIns="45720" rtlCol="0" anchor="t">
            <a:normAutofit fontScale="92500" lnSpcReduction="10000"/>
          </a:bodyPr>
          <a:lstStyle/>
          <a:p>
            <a:r>
              <a:rPr lang="it-IT"/>
              <a:t>Si è scelto di utilizzare l'autenticazione SCRAM per l'accesso ai database.</a:t>
            </a:r>
          </a:p>
          <a:p>
            <a:pPr>
              <a:buClr>
                <a:srgbClr val="8AD0D6"/>
              </a:buClr>
            </a:pPr>
            <a:r>
              <a:rPr lang="it-IT"/>
              <a:t>Il profilo utente a cui è associata l'autenticazione ha i permessi per leggere e scrivere solo sui database della nostra </a:t>
            </a:r>
            <a:r>
              <a:rPr lang="it-IT" err="1"/>
              <a:t>react</a:t>
            </a:r>
            <a:r>
              <a:rPr lang="it-IT"/>
              <a:t> app</a:t>
            </a:r>
          </a:p>
        </p:txBody>
      </p:sp>
      <p:sp>
        <p:nvSpPr>
          <p:cNvPr id="9" name="Segnaposto contenuto 2">
            <a:extLst>
              <a:ext uri="{FF2B5EF4-FFF2-40B4-BE49-F238E27FC236}">
                <a16:creationId xmlns:a16="http://schemas.microsoft.com/office/drawing/2014/main" id="{32642BEA-4B3A-5E8C-B16F-C3C527047674}"/>
              </a:ext>
            </a:extLst>
          </p:cNvPr>
          <p:cNvSpPr txBox="1">
            <a:spLocks/>
          </p:cNvSpPr>
          <p:nvPr/>
        </p:nvSpPr>
        <p:spPr>
          <a:xfrm>
            <a:off x="648930" y="3937736"/>
            <a:ext cx="4338409" cy="2351620"/>
          </a:xfrm>
          <a:prstGeom prst="rect">
            <a:avLst/>
          </a:prstGeom>
        </p:spPr>
        <p:txBody>
          <a:bodyPr vert="horz" lIns="91440" tIns="45720" rIns="91440" bIns="45720" rtlCol="0" anchor="t">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it-IT"/>
              <a:t>Per isolare maggiormente i database si è scelto di consentire l'accesso solo tramite l'indirizzo IP del backend.</a:t>
            </a:r>
          </a:p>
        </p:txBody>
      </p:sp>
      <p:pic>
        <p:nvPicPr>
          <p:cNvPr id="4" name="Segnaposto contenuto 3" descr="Immagine che contiene testo&#10;&#10;Descrizione generata automaticamente">
            <a:extLst>
              <a:ext uri="{FF2B5EF4-FFF2-40B4-BE49-F238E27FC236}">
                <a16:creationId xmlns:a16="http://schemas.microsoft.com/office/drawing/2014/main" id="{A83F2689-9726-14E3-B05E-8D43D706E978}"/>
              </a:ext>
            </a:extLst>
          </p:cNvPr>
          <p:cNvPicPr>
            <a:picLocks noChangeAspect="1"/>
          </p:cNvPicPr>
          <p:nvPr/>
        </p:nvPicPr>
        <p:blipFill>
          <a:blip r:embed="rId2"/>
          <a:stretch>
            <a:fillRect/>
          </a:stretch>
        </p:blipFill>
        <p:spPr>
          <a:xfrm>
            <a:off x="5356090" y="1690687"/>
            <a:ext cx="6085023" cy="1076909"/>
          </a:xfrm>
          <a:prstGeom prst="rect">
            <a:avLst/>
          </a:prstGeom>
        </p:spPr>
      </p:pic>
      <p:pic>
        <p:nvPicPr>
          <p:cNvPr id="5" name="Immagine 4">
            <a:extLst>
              <a:ext uri="{FF2B5EF4-FFF2-40B4-BE49-F238E27FC236}">
                <a16:creationId xmlns:a16="http://schemas.microsoft.com/office/drawing/2014/main" id="{3E955E46-F886-7088-9360-404F04652C40}"/>
              </a:ext>
            </a:extLst>
          </p:cNvPr>
          <p:cNvPicPr>
            <a:picLocks noChangeAspect="1"/>
          </p:cNvPicPr>
          <p:nvPr/>
        </p:nvPicPr>
        <p:blipFill>
          <a:blip r:embed="rId3"/>
          <a:stretch>
            <a:fillRect/>
          </a:stretch>
        </p:blipFill>
        <p:spPr>
          <a:xfrm>
            <a:off x="5467215" y="4059644"/>
            <a:ext cx="5572293" cy="622658"/>
          </a:xfrm>
          <a:prstGeom prst="rect">
            <a:avLst/>
          </a:prstGeom>
        </p:spPr>
      </p:pic>
    </p:spTree>
    <p:extLst>
      <p:ext uri="{BB962C8B-B14F-4D97-AF65-F5344CB8AC3E}">
        <p14:creationId xmlns:p14="http://schemas.microsoft.com/office/powerpoint/2010/main" val="309466890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7BEE9E-7E2F-4102-81C7-1E941C0DDEB0}"/>
              </a:ext>
            </a:extLst>
          </p:cNvPr>
          <p:cNvSpPr>
            <a:spLocks noGrp="1"/>
          </p:cNvSpPr>
          <p:nvPr>
            <p:ph type="title"/>
          </p:nvPr>
        </p:nvSpPr>
        <p:spPr>
          <a:xfrm>
            <a:off x="648930" y="629266"/>
            <a:ext cx="9252154" cy="966533"/>
          </a:xfrm>
        </p:spPr>
        <p:txBody>
          <a:bodyPr>
            <a:normAutofit fontScale="90000"/>
          </a:bodyPr>
          <a:lstStyle/>
          <a:p>
            <a:r>
              <a:rPr lang="it-IT"/>
              <a:t>Configurazione Apache Web Server</a:t>
            </a:r>
          </a:p>
        </p:txBody>
      </p:sp>
      <p:sp>
        <p:nvSpPr>
          <p:cNvPr id="3" name="Segnaposto contenuto 2">
            <a:extLst>
              <a:ext uri="{FF2B5EF4-FFF2-40B4-BE49-F238E27FC236}">
                <a16:creationId xmlns:a16="http://schemas.microsoft.com/office/drawing/2014/main" id="{C99EF632-D63B-403F-976E-9077EFBCE400}"/>
              </a:ext>
            </a:extLst>
          </p:cNvPr>
          <p:cNvSpPr>
            <a:spLocks noGrp="1"/>
          </p:cNvSpPr>
          <p:nvPr>
            <p:ph idx="1"/>
          </p:nvPr>
        </p:nvSpPr>
        <p:spPr>
          <a:xfrm>
            <a:off x="648930" y="1595799"/>
            <a:ext cx="4338409" cy="2351620"/>
          </a:xfrm>
        </p:spPr>
        <p:txBody>
          <a:bodyPr vert="horz" lIns="91440" tIns="45720" rIns="91440" bIns="45720" rtlCol="0" anchor="t">
            <a:normAutofit lnSpcReduction="10000"/>
          </a:bodyPr>
          <a:lstStyle/>
          <a:p>
            <a:r>
              <a:rPr lang="it-IT"/>
              <a:t>Attraverso chiave privata e certificato CA è stato implementato il protocollo HTTPS.</a:t>
            </a:r>
          </a:p>
          <a:p>
            <a:pPr>
              <a:buClr>
                <a:srgbClr val="8AD0D6"/>
              </a:buClr>
            </a:pPr>
            <a:r>
              <a:rPr lang="it-IT"/>
              <a:t>Gestione di errori 404 attraverso reindirizzamento a pagina di errore</a:t>
            </a:r>
          </a:p>
          <a:p>
            <a:pPr>
              <a:buClr>
                <a:srgbClr val="8AD0D6"/>
              </a:buClr>
            </a:pPr>
            <a:endParaRPr lang="it-IT"/>
          </a:p>
          <a:p>
            <a:pPr marL="0" indent="0">
              <a:buClr>
                <a:srgbClr val="8AD0D6"/>
              </a:buClr>
              <a:buNone/>
            </a:pPr>
            <a:endParaRPr lang="it-IT"/>
          </a:p>
        </p:txBody>
      </p:sp>
      <p:sp>
        <p:nvSpPr>
          <p:cNvPr id="9" name="Segnaposto contenuto 2">
            <a:extLst>
              <a:ext uri="{FF2B5EF4-FFF2-40B4-BE49-F238E27FC236}">
                <a16:creationId xmlns:a16="http://schemas.microsoft.com/office/drawing/2014/main" id="{32642BEA-4B3A-5E8C-B16F-C3C527047674}"/>
              </a:ext>
            </a:extLst>
          </p:cNvPr>
          <p:cNvSpPr txBox="1">
            <a:spLocks/>
          </p:cNvSpPr>
          <p:nvPr/>
        </p:nvSpPr>
        <p:spPr>
          <a:xfrm>
            <a:off x="648930" y="3937736"/>
            <a:ext cx="4338409" cy="2351620"/>
          </a:xfrm>
          <a:prstGeom prst="rect">
            <a:avLst/>
          </a:prstGeom>
        </p:spPr>
        <p:txBody>
          <a:bodyPr vert="horz" lIns="91440" tIns="45720" rIns="91440" bIns="45720" rtlCol="0" anchor="t">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it-IT"/>
              <a:t>Sono state implementate tutte le impostazioni più sicure per gli </a:t>
            </a:r>
            <a:r>
              <a:rPr lang="it-IT" err="1"/>
              <a:t>header</a:t>
            </a:r>
            <a:r>
              <a:rPr lang="it-IT"/>
              <a:t> di risposta provenienti dal server.</a:t>
            </a:r>
          </a:p>
        </p:txBody>
      </p:sp>
      <p:pic>
        <p:nvPicPr>
          <p:cNvPr id="7" name="Immagine 6" descr="Immagine che contiene testo&#10;&#10;Descrizione generata automaticamente">
            <a:extLst>
              <a:ext uri="{FF2B5EF4-FFF2-40B4-BE49-F238E27FC236}">
                <a16:creationId xmlns:a16="http://schemas.microsoft.com/office/drawing/2014/main" id="{945EE8CB-CA23-D8AB-5A00-7A7F0BFAC6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77523" y="1301596"/>
            <a:ext cx="6120130" cy="5287010"/>
          </a:xfrm>
          <a:prstGeom prst="rect">
            <a:avLst/>
          </a:prstGeom>
        </p:spPr>
      </p:pic>
    </p:spTree>
    <p:extLst>
      <p:ext uri="{BB962C8B-B14F-4D97-AF65-F5344CB8AC3E}">
        <p14:creationId xmlns:p14="http://schemas.microsoft.com/office/powerpoint/2010/main" val="422423323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C0B13FF8-2B3C-4BC1-B3E4-254B3F8C3E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AD666EA1-4158-4891-84A2-86371866DBEB}"/>
              </a:ext>
            </a:extLst>
          </p:cNvPr>
          <p:cNvSpPr>
            <a:spLocks noGrp="1"/>
          </p:cNvSpPr>
          <p:nvPr>
            <p:ph type="title"/>
          </p:nvPr>
        </p:nvSpPr>
        <p:spPr>
          <a:xfrm>
            <a:off x="635223" y="629266"/>
            <a:ext cx="3116690" cy="5594554"/>
          </a:xfrm>
        </p:spPr>
        <p:txBody>
          <a:bodyPr anchor="ctr">
            <a:normAutofit/>
          </a:bodyPr>
          <a:lstStyle/>
          <a:p>
            <a:r>
              <a:rPr lang="it-IT" sz="4800">
                <a:solidFill>
                  <a:srgbClr val="EBEBEB"/>
                </a:solidFill>
              </a:rPr>
              <a:t>Frontend</a:t>
            </a:r>
          </a:p>
        </p:txBody>
      </p:sp>
      <p:sp>
        <p:nvSpPr>
          <p:cNvPr id="13" name="Freeform 7">
            <a:extLst>
              <a:ext uri="{FF2B5EF4-FFF2-40B4-BE49-F238E27FC236}">
                <a16:creationId xmlns:a16="http://schemas.microsoft.com/office/drawing/2014/main" id="{B9C1207E-FFD8-4821-AFE6-71C7243609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4811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15" name="Freeform: Shape 14">
            <a:extLst>
              <a:ext uri="{FF2B5EF4-FFF2-40B4-BE49-F238E27FC236}">
                <a16:creationId xmlns:a16="http://schemas.microsoft.com/office/drawing/2014/main" id="{2B199503-2632-490F-8EB2-759D88708F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4747655" y="-586345"/>
            <a:ext cx="6858001" cy="8030691"/>
          </a:xfrm>
          <a:custGeom>
            <a:avLst/>
            <a:gdLst>
              <a:gd name="connsiteX0" fmla="*/ 6858001 w 6858001"/>
              <a:gd name="connsiteY0" fmla="*/ 1177 h 8030691"/>
              <a:gd name="connsiteX1" fmla="*/ 6858001 w 6858001"/>
              <a:gd name="connsiteY1" fmla="*/ 1344715 h 8030691"/>
              <a:gd name="connsiteX2" fmla="*/ 6858000 w 6858001"/>
              <a:gd name="connsiteY2" fmla="*/ 1344715 h 8030691"/>
              <a:gd name="connsiteX3" fmla="*/ 6858000 w 6858001"/>
              <a:gd name="connsiteY3" fmla="*/ 8030691 h 8030691"/>
              <a:gd name="connsiteX4" fmla="*/ 0 w 6858001"/>
              <a:gd name="connsiteY4" fmla="*/ 8030690 h 8030691"/>
              <a:gd name="connsiteX5" fmla="*/ 0 w 6858001"/>
              <a:gd name="connsiteY5" fmla="*/ 477747 h 8030691"/>
              <a:gd name="connsiteX6" fmla="*/ 1 w 6858001"/>
              <a:gd name="connsiteY6" fmla="*/ 477747 h 8030691"/>
              <a:gd name="connsiteX7" fmla="*/ 1 w 6858001"/>
              <a:gd name="connsiteY7" fmla="*/ 0 h 8030691"/>
              <a:gd name="connsiteX8" fmla="*/ 40463 w 6858001"/>
              <a:gd name="connsiteY8" fmla="*/ 5883 h 8030691"/>
              <a:gd name="connsiteX9" fmla="*/ 159107 w 6858001"/>
              <a:gd name="connsiteY9" fmla="*/ 23196 h 8030691"/>
              <a:gd name="connsiteX10" fmla="*/ 245518 w 6858001"/>
              <a:gd name="connsiteY10" fmla="*/ 35299 h 8030691"/>
              <a:gd name="connsiteX11" fmla="*/ 348388 w 6858001"/>
              <a:gd name="connsiteY11" fmla="*/ 48074 h 8030691"/>
              <a:gd name="connsiteX12" fmla="*/ 470460 w 6858001"/>
              <a:gd name="connsiteY12" fmla="*/ 63370 h 8030691"/>
              <a:gd name="connsiteX13" fmla="*/ 605563 w 6858001"/>
              <a:gd name="connsiteY13" fmla="*/ 79507 h 8030691"/>
              <a:gd name="connsiteX14" fmla="*/ 757810 w 6858001"/>
              <a:gd name="connsiteY14" fmla="*/ 96484 h 8030691"/>
              <a:gd name="connsiteX15" fmla="*/ 923774 w 6858001"/>
              <a:gd name="connsiteY15" fmla="*/ 114469 h 8030691"/>
              <a:gd name="connsiteX16" fmla="*/ 1104139 w 6858001"/>
              <a:gd name="connsiteY16" fmla="*/ 132455 h 8030691"/>
              <a:gd name="connsiteX17" fmla="*/ 1296163 w 6858001"/>
              <a:gd name="connsiteY17" fmla="*/ 150776 h 8030691"/>
              <a:gd name="connsiteX18" fmla="*/ 1503275 w 6858001"/>
              <a:gd name="connsiteY18" fmla="*/ 167753 h 8030691"/>
              <a:gd name="connsiteX19" fmla="*/ 1719988 w 6858001"/>
              <a:gd name="connsiteY19" fmla="*/ 184058 h 8030691"/>
              <a:gd name="connsiteX20" fmla="*/ 1949045 w 6858001"/>
              <a:gd name="connsiteY20" fmla="*/ 198850 h 8030691"/>
              <a:gd name="connsiteX21" fmla="*/ 2187703 w 6858001"/>
              <a:gd name="connsiteY21" fmla="*/ 212969 h 8030691"/>
              <a:gd name="connsiteX22" fmla="*/ 2436649 w 6858001"/>
              <a:gd name="connsiteY22" fmla="*/ 226249 h 8030691"/>
              <a:gd name="connsiteX23" fmla="*/ 2564208 w 6858001"/>
              <a:gd name="connsiteY23" fmla="*/ 230955 h 8030691"/>
              <a:gd name="connsiteX24" fmla="*/ 2694509 w 6858001"/>
              <a:gd name="connsiteY24" fmla="*/ 236166 h 8030691"/>
              <a:gd name="connsiteX25" fmla="*/ 2826869 w 6858001"/>
              <a:gd name="connsiteY25" fmla="*/ 241040 h 8030691"/>
              <a:gd name="connsiteX26" fmla="*/ 2959914 w 6858001"/>
              <a:gd name="connsiteY26" fmla="*/ 244234 h 8030691"/>
              <a:gd name="connsiteX27" fmla="*/ 3095702 w 6858001"/>
              <a:gd name="connsiteY27" fmla="*/ 247092 h 8030691"/>
              <a:gd name="connsiteX28" fmla="*/ 3232862 w 6858001"/>
              <a:gd name="connsiteY28" fmla="*/ 250117 h 8030691"/>
              <a:gd name="connsiteX29" fmla="*/ 3372766 w 6858001"/>
              <a:gd name="connsiteY29" fmla="*/ 252134 h 8030691"/>
              <a:gd name="connsiteX30" fmla="*/ 3514040 w 6858001"/>
              <a:gd name="connsiteY30" fmla="*/ 252134 h 8030691"/>
              <a:gd name="connsiteX31" fmla="*/ 3656686 w 6858001"/>
              <a:gd name="connsiteY31" fmla="*/ 253143 h 8030691"/>
              <a:gd name="connsiteX32" fmla="*/ 3800705 w 6858001"/>
              <a:gd name="connsiteY32" fmla="*/ 252134 h 8030691"/>
              <a:gd name="connsiteX33" fmla="*/ 3946780 w 6858001"/>
              <a:gd name="connsiteY33" fmla="*/ 250117 h 8030691"/>
              <a:gd name="connsiteX34" fmla="*/ 4092856 w 6858001"/>
              <a:gd name="connsiteY34" fmla="*/ 248268 h 8030691"/>
              <a:gd name="connsiteX35" fmla="*/ 4240988 w 6858001"/>
              <a:gd name="connsiteY35" fmla="*/ 244234 h 8030691"/>
              <a:gd name="connsiteX36" fmla="*/ 4390492 w 6858001"/>
              <a:gd name="connsiteY36" fmla="*/ 240032 h 8030691"/>
              <a:gd name="connsiteX37" fmla="*/ 4539997 w 6858001"/>
              <a:gd name="connsiteY37" fmla="*/ 235157 h 8030691"/>
              <a:gd name="connsiteX38" fmla="*/ 4690873 w 6858001"/>
              <a:gd name="connsiteY38" fmla="*/ 228266 h 8030691"/>
              <a:gd name="connsiteX39" fmla="*/ 4843120 w 6858001"/>
              <a:gd name="connsiteY39" fmla="*/ 220029 h 8030691"/>
              <a:gd name="connsiteX40" fmla="*/ 4996054 w 6858001"/>
              <a:gd name="connsiteY40" fmla="*/ 212129 h 8030691"/>
              <a:gd name="connsiteX41" fmla="*/ 5148987 w 6858001"/>
              <a:gd name="connsiteY41" fmla="*/ 202044 h 8030691"/>
              <a:gd name="connsiteX42" fmla="*/ 5303978 w 6858001"/>
              <a:gd name="connsiteY42" fmla="*/ 189941 h 8030691"/>
              <a:gd name="connsiteX43" fmla="*/ 5456911 w 6858001"/>
              <a:gd name="connsiteY43" fmla="*/ 177839 h 8030691"/>
              <a:gd name="connsiteX44" fmla="*/ 5612588 w 6858001"/>
              <a:gd name="connsiteY44" fmla="*/ 163887 h 8030691"/>
              <a:gd name="connsiteX45" fmla="*/ 5768950 w 6858001"/>
              <a:gd name="connsiteY45" fmla="*/ 148591 h 8030691"/>
              <a:gd name="connsiteX46" fmla="*/ 5923255 w 6858001"/>
              <a:gd name="connsiteY46" fmla="*/ 132455 h 8030691"/>
              <a:gd name="connsiteX47" fmla="*/ 6079618 w 6858001"/>
              <a:gd name="connsiteY47" fmla="*/ 113629 h 8030691"/>
              <a:gd name="connsiteX48" fmla="*/ 6235294 w 6858001"/>
              <a:gd name="connsiteY48" fmla="*/ 93458 h 8030691"/>
              <a:gd name="connsiteX49" fmla="*/ 6391657 w 6858001"/>
              <a:gd name="connsiteY49" fmla="*/ 73455 h 8030691"/>
              <a:gd name="connsiteX50" fmla="*/ 6547333 w 6858001"/>
              <a:gd name="connsiteY50" fmla="*/ 50091 h 8030691"/>
              <a:gd name="connsiteX51" fmla="*/ 6702324 w 6858001"/>
              <a:gd name="connsiteY51" fmla="*/ 26222 h 8030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8030691">
                <a:moveTo>
                  <a:pt x="6858001" y="1177"/>
                </a:moveTo>
                <a:lnTo>
                  <a:pt x="6858001" y="1344715"/>
                </a:lnTo>
                <a:lnTo>
                  <a:pt x="6858000" y="1344715"/>
                </a:lnTo>
                <a:lnTo>
                  <a:pt x="6858000" y="8030691"/>
                </a:lnTo>
                <a:lnTo>
                  <a:pt x="0" y="8030690"/>
                </a:lnTo>
                <a:lnTo>
                  <a:pt x="0" y="477747"/>
                </a:lnTo>
                <a:lnTo>
                  <a:pt x="1" y="477747"/>
                </a:lnTo>
                <a:lnTo>
                  <a:pt x="1" y="0"/>
                </a:lnTo>
                <a:lnTo>
                  <a:pt x="40463" y="5883"/>
                </a:lnTo>
                <a:lnTo>
                  <a:pt x="159107" y="23196"/>
                </a:lnTo>
                <a:lnTo>
                  <a:pt x="245518" y="35299"/>
                </a:lnTo>
                <a:lnTo>
                  <a:pt x="348388" y="48074"/>
                </a:lnTo>
                <a:lnTo>
                  <a:pt x="470460" y="63370"/>
                </a:lnTo>
                <a:lnTo>
                  <a:pt x="605563" y="79507"/>
                </a:lnTo>
                <a:lnTo>
                  <a:pt x="757810" y="96484"/>
                </a:lnTo>
                <a:lnTo>
                  <a:pt x="923774" y="114469"/>
                </a:lnTo>
                <a:lnTo>
                  <a:pt x="1104139" y="132455"/>
                </a:lnTo>
                <a:lnTo>
                  <a:pt x="1296163" y="150776"/>
                </a:lnTo>
                <a:lnTo>
                  <a:pt x="1503275" y="167753"/>
                </a:lnTo>
                <a:lnTo>
                  <a:pt x="1719988" y="184058"/>
                </a:lnTo>
                <a:lnTo>
                  <a:pt x="1949045" y="198850"/>
                </a:lnTo>
                <a:lnTo>
                  <a:pt x="2187703" y="212969"/>
                </a:lnTo>
                <a:lnTo>
                  <a:pt x="2436649" y="226249"/>
                </a:lnTo>
                <a:lnTo>
                  <a:pt x="2564208" y="230955"/>
                </a:lnTo>
                <a:lnTo>
                  <a:pt x="2694509" y="236166"/>
                </a:lnTo>
                <a:lnTo>
                  <a:pt x="2826869" y="241040"/>
                </a:lnTo>
                <a:lnTo>
                  <a:pt x="2959914" y="244234"/>
                </a:lnTo>
                <a:lnTo>
                  <a:pt x="3095702" y="247092"/>
                </a:lnTo>
                <a:lnTo>
                  <a:pt x="3232862" y="250117"/>
                </a:lnTo>
                <a:lnTo>
                  <a:pt x="3372766" y="252134"/>
                </a:lnTo>
                <a:lnTo>
                  <a:pt x="3514040" y="252134"/>
                </a:lnTo>
                <a:lnTo>
                  <a:pt x="3656686" y="253143"/>
                </a:lnTo>
                <a:lnTo>
                  <a:pt x="3800705" y="252134"/>
                </a:lnTo>
                <a:lnTo>
                  <a:pt x="3946780" y="250117"/>
                </a:lnTo>
                <a:lnTo>
                  <a:pt x="4092856"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ln>
            <a:noFill/>
          </a:ln>
        </p:spPr>
      </p:sp>
      <p:sp>
        <p:nvSpPr>
          <p:cNvPr id="17" name="Rectangle 16">
            <a:extLst>
              <a:ext uri="{FF2B5EF4-FFF2-40B4-BE49-F238E27FC236}">
                <a16:creationId xmlns:a16="http://schemas.microsoft.com/office/drawing/2014/main" id="{F11C7CB4-0228-486A-931A-262ABB670E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4" name="Segnaposto contenuto 3">
            <a:extLst>
              <a:ext uri="{FF2B5EF4-FFF2-40B4-BE49-F238E27FC236}">
                <a16:creationId xmlns:a16="http://schemas.microsoft.com/office/drawing/2014/main" id="{0708A530-AD23-43AA-8E77-07677DA18F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5321385" y="1865063"/>
            <a:ext cx="6235391" cy="3346388"/>
          </a:xfrm>
          <a:prstGeom prst="rect">
            <a:avLst/>
          </a:prstGeom>
          <a:noFill/>
          <a:effectLst/>
        </p:spPr>
      </p:pic>
    </p:spTree>
    <p:extLst>
      <p:ext uri="{BB962C8B-B14F-4D97-AF65-F5344CB8AC3E}">
        <p14:creationId xmlns:p14="http://schemas.microsoft.com/office/powerpoint/2010/main" val="4262030330"/>
      </p:ext>
    </p:extLst>
  </p:cSld>
  <p:clrMapOvr>
    <a:overrideClrMapping bg1="lt1" tx1="dk1" bg2="lt2" tx2="dk2" accent1="accent1" accent2="accent2" accent3="accent3" accent4="accent4" accent5="accent5" accent6="accent6" hlink="hlink" folHlink="folHlink"/>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C0B13FF8-2B3C-4BC1-B3E4-254B3F8C3E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26211551-3045-4A1C-811C-4853E4CD6F22}"/>
              </a:ext>
            </a:extLst>
          </p:cNvPr>
          <p:cNvSpPr>
            <a:spLocks noGrp="1"/>
          </p:cNvSpPr>
          <p:nvPr>
            <p:ph type="title"/>
          </p:nvPr>
        </p:nvSpPr>
        <p:spPr>
          <a:xfrm>
            <a:off x="635223" y="629266"/>
            <a:ext cx="3116690" cy="5594554"/>
          </a:xfrm>
        </p:spPr>
        <p:txBody>
          <a:bodyPr anchor="ctr">
            <a:normAutofit/>
          </a:bodyPr>
          <a:lstStyle/>
          <a:p>
            <a:r>
              <a:rPr lang="it-IT" sz="4800">
                <a:solidFill>
                  <a:srgbClr val="EBEBEB"/>
                </a:solidFill>
              </a:rPr>
              <a:t>Backend</a:t>
            </a:r>
          </a:p>
        </p:txBody>
      </p:sp>
      <p:sp>
        <p:nvSpPr>
          <p:cNvPr id="13" name="Freeform 7">
            <a:extLst>
              <a:ext uri="{FF2B5EF4-FFF2-40B4-BE49-F238E27FC236}">
                <a16:creationId xmlns:a16="http://schemas.microsoft.com/office/drawing/2014/main" id="{B9C1207E-FFD8-4821-AFE6-71C7243609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4811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15" name="Freeform: Shape 14">
            <a:extLst>
              <a:ext uri="{FF2B5EF4-FFF2-40B4-BE49-F238E27FC236}">
                <a16:creationId xmlns:a16="http://schemas.microsoft.com/office/drawing/2014/main" id="{2B199503-2632-490F-8EB2-759D88708F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4747655" y="-586345"/>
            <a:ext cx="6858001" cy="8030691"/>
          </a:xfrm>
          <a:custGeom>
            <a:avLst/>
            <a:gdLst>
              <a:gd name="connsiteX0" fmla="*/ 6858001 w 6858001"/>
              <a:gd name="connsiteY0" fmla="*/ 1177 h 8030691"/>
              <a:gd name="connsiteX1" fmla="*/ 6858001 w 6858001"/>
              <a:gd name="connsiteY1" fmla="*/ 1344715 h 8030691"/>
              <a:gd name="connsiteX2" fmla="*/ 6858000 w 6858001"/>
              <a:gd name="connsiteY2" fmla="*/ 1344715 h 8030691"/>
              <a:gd name="connsiteX3" fmla="*/ 6858000 w 6858001"/>
              <a:gd name="connsiteY3" fmla="*/ 8030691 h 8030691"/>
              <a:gd name="connsiteX4" fmla="*/ 0 w 6858001"/>
              <a:gd name="connsiteY4" fmla="*/ 8030690 h 8030691"/>
              <a:gd name="connsiteX5" fmla="*/ 0 w 6858001"/>
              <a:gd name="connsiteY5" fmla="*/ 477747 h 8030691"/>
              <a:gd name="connsiteX6" fmla="*/ 1 w 6858001"/>
              <a:gd name="connsiteY6" fmla="*/ 477747 h 8030691"/>
              <a:gd name="connsiteX7" fmla="*/ 1 w 6858001"/>
              <a:gd name="connsiteY7" fmla="*/ 0 h 8030691"/>
              <a:gd name="connsiteX8" fmla="*/ 40463 w 6858001"/>
              <a:gd name="connsiteY8" fmla="*/ 5883 h 8030691"/>
              <a:gd name="connsiteX9" fmla="*/ 159107 w 6858001"/>
              <a:gd name="connsiteY9" fmla="*/ 23196 h 8030691"/>
              <a:gd name="connsiteX10" fmla="*/ 245518 w 6858001"/>
              <a:gd name="connsiteY10" fmla="*/ 35299 h 8030691"/>
              <a:gd name="connsiteX11" fmla="*/ 348388 w 6858001"/>
              <a:gd name="connsiteY11" fmla="*/ 48074 h 8030691"/>
              <a:gd name="connsiteX12" fmla="*/ 470460 w 6858001"/>
              <a:gd name="connsiteY12" fmla="*/ 63370 h 8030691"/>
              <a:gd name="connsiteX13" fmla="*/ 605563 w 6858001"/>
              <a:gd name="connsiteY13" fmla="*/ 79507 h 8030691"/>
              <a:gd name="connsiteX14" fmla="*/ 757810 w 6858001"/>
              <a:gd name="connsiteY14" fmla="*/ 96484 h 8030691"/>
              <a:gd name="connsiteX15" fmla="*/ 923774 w 6858001"/>
              <a:gd name="connsiteY15" fmla="*/ 114469 h 8030691"/>
              <a:gd name="connsiteX16" fmla="*/ 1104139 w 6858001"/>
              <a:gd name="connsiteY16" fmla="*/ 132455 h 8030691"/>
              <a:gd name="connsiteX17" fmla="*/ 1296163 w 6858001"/>
              <a:gd name="connsiteY17" fmla="*/ 150776 h 8030691"/>
              <a:gd name="connsiteX18" fmla="*/ 1503275 w 6858001"/>
              <a:gd name="connsiteY18" fmla="*/ 167753 h 8030691"/>
              <a:gd name="connsiteX19" fmla="*/ 1719988 w 6858001"/>
              <a:gd name="connsiteY19" fmla="*/ 184058 h 8030691"/>
              <a:gd name="connsiteX20" fmla="*/ 1949045 w 6858001"/>
              <a:gd name="connsiteY20" fmla="*/ 198850 h 8030691"/>
              <a:gd name="connsiteX21" fmla="*/ 2187703 w 6858001"/>
              <a:gd name="connsiteY21" fmla="*/ 212969 h 8030691"/>
              <a:gd name="connsiteX22" fmla="*/ 2436649 w 6858001"/>
              <a:gd name="connsiteY22" fmla="*/ 226249 h 8030691"/>
              <a:gd name="connsiteX23" fmla="*/ 2564208 w 6858001"/>
              <a:gd name="connsiteY23" fmla="*/ 230955 h 8030691"/>
              <a:gd name="connsiteX24" fmla="*/ 2694509 w 6858001"/>
              <a:gd name="connsiteY24" fmla="*/ 236166 h 8030691"/>
              <a:gd name="connsiteX25" fmla="*/ 2826869 w 6858001"/>
              <a:gd name="connsiteY25" fmla="*/ 241040 h 8030691"/>
              <a:gd name="connsiteX26" fmla="*/ 2959914 w 6858001"/>
              <a:gd name="connsiteY26" fmla="*/ 244234 h 8030691"/>
              <a:gd name="connsiteX27" fmla="*/ 3095702 w 6858001"/>
              <a:gd name="connsiteY27" fmla="*/ 247092 h 8030691"/>
              <a:gd name="connsiteX28" fmla="*/ 3232862 w 6858001"/>
              <a:gd name="connsiteY28" fmla="*/ 250117 h 8030691"/>
              <a:gd name="connsiteX29" fmla="*/ 3372766 w 6858001"/>
              <a:gd name="connsiteY29" fmla="*/ 252134 h 8030691"/>
              <a:gd name="connsiteX30" fmla="*/ 3514040 w 6858001"/>
              <a:gd name="connsiteY30" fmla="*/ 252134 h 8030691"/>
              <a:gd name="connsiteX31" fmla="*/ 3656686 w 6858001"/>
              <a:gd name="connsiteY31" fmla="*/ 253143 h 8030691"/>
              <a:gd name="connsiteX32" fmla="*/ 3800705 w 6858001"/>
              <a:gd name="connsiteY32" fmla="*/ 252134 h 8030691"/>
              <a:gd name="connsiteX33" fmla="*/ 3946780 w 6858001"/>
              <a:gd name="connsiteY33" fmla="*/ 250117 h 8030691"/>
              <a:gd name="connsiteX34" fmla="*/ 4092856 w 6858001"/>
              <a:gd name="connsiteY34" fmla="*/ 248268 h 8030691"/>
              <a:gd name="connsiteX35" fmla="*/ 4240988 w 6858001"/>
              <a:gd name="connsiteY35" fmla="*/ 244234 h 8030691"/>
              <a:gd name="connsiteX36" fmla="*/ 4390492 w 6858001"/>
              <a:gd name="connsiteY36" fmla="*/ 240032 h 8030691"/>
              <a:gd name="connsiteX37" fmla="*/ 4539997 w 6858001"/>
              <a:gd name="connsiteY37" fmla="*/ 235157 h 8030691"/>
              <a:gd name="connsiteX38" fmla="*/ 4690873 w 6858001"/>
              <a:gd name="connsiteY38" fmla="*/ 228266 h 8030691"/>
              <a:gd name="connsiteX39" fmla="*/ 4843120 w 6858001"/>
              <a:gd name="connsiteY39" fmla="*/ 220029 h 8030691"/>
              <a:gd name="connsiteX40" fmla="*/ 4996054 w 6858001"/>
              <a:gd name="connsiteY40" fmla="*/ 212129 h 8030691"/>
              <a:gd name="connsiteX41" fmla="*/ 5148987 w 6858001"/>
              <a:gd name="connsiteY41" fmla="*/ 202044 h 8030691"/>
              <a:gd name="connsiteX42" fmla="*/ 5303978 w 6858001"/>
              <a:gd name="connsiteY42" fmla="*/ 189941 h 8030691"/>
              <a:gd name="connsiteX43" fmla="*/ 5456911 w 6858001"/>
              <a:gd name="connsiteY43" fmla="*/ 177839 h 8030691"/>
              <a:gd name="connsiteX44" fmla="*/ 5612588 w 6858001"/>
              <a:gd name="connsiteY44" fmla="*/ 163887 h 8030691"/>
              <a:gd name="connsiteX45" fmla="*/ 5768950 w 6858001"/>
              <a:gd name="connsiteY45" fmla="*/ 148591 h 8030691"/>
              <a:gd name="connsiteX46" fmla="*/ 5923255 w 6858001"/>
              <a:gd name="connsiteY46" fmla="*/ 132455 h 8030691"/>
              <a:gd name="connsiteX47" fmla="*/ 6079618 w 6858001"/>
              <a:gd name="connsiteY47" fmla="*/ 113629 h 8030691"/>
              <a:gd name="connsiteX48" fmla="*/ 6235294 w 6858001"/>
              <a:gd name="connsiteY48" fmla="*/ 93458 h 8030691"/>
              <a:gd name="connsiteX49" fmla="*/ 6391657 w 6858001"/>
              <a:gd name="connsiteY49" fmla="*/ 73455 h 8030691"/>
              <a:gd name="connsiteX50" fmla="*/ 6547333 w 6858001"/>
              <a:gd name="connsiteY50" fmla="*/ 50091 h 8030691"/>
              <a:gd name="connsiteX51" fmla="*/ 6702324 w 6858001"/>
              <a:gd name="connsiteY51" fmla="*/ 26222 h 8030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8030691">
                <a:moveTo>
                  <a:pt x="6858001" y="1177"/>
                </a:moveTo>
                <a:lnTo>
                  <a:pt x="6858001" y="1344715"/>
                </a:lnTo>
                <a:lnTo>
                  <a:pt x="6858000" y="1344715"/>
                </a:lnTo>
                <a:lnTo>
                  <a:pt x="6858000" y="8030691"/>
                </a:lnTo>
                <a:lnTo>
                  <a:pt x="0" y="8030690"/>
                </a:lnTo>
                <a:lnTo>
                  <a:pt x="0" y="477747"/>
                </a:lnTo>
                <a:lnTo>
                  <a:pt x="1" y="477747"/>
                </a:lnTo>
                <a:lnTo>
                  <a:pt x="1" y="0"/>
                </a:lnTo>
                <a:lnTo>
                  <a:pt x="40463" y="5883"/>
                </a:lnTo>
                <a:lnTo>
                  <a:pt x="159107" y="23196"/>
                </a:lnTo>
                <a:lnTo>
                  <a:pt x="245518" y="35299"/>
                </a:lnTo>
                <a:lnTo>
                  <a:pt x="348388" y="48074"/>
                </a:lnTo>
                <a:lnTo>
                  <a:pt x="470460" y="63370"/>
                </a:lnTo>
                <a:lnTo>
                  <a:pt x="605563" y="79507"/>
                </a:lnTo>
                <a:lnTo>
                  <a:pt x="757810" y="96484"/>
                </a:lnTo>
                <a:lnTo>
                  <a:pt x="923774" y="114469"/>
                </a:lnTo>
                <a:lnTo>
                  <a:pt x="1104139" y="132455"/>
                </a:lnTo>
                <a:lnTo>
                  <a:pt x="1296163" y="150776"/>
                </a:lnTo>
                <a:lnTo>
                  <a:pt x="1503275" y="167753"/>
                </a:lnTo>
                <a:lnTo>
                  <a:pt x="1719988" y="184058"/>
                </a:lnTo>
                <a:lnTo>
                  <a:pt x="1949045" y="198850"/>
                </a:lnTo>
                <a:lnTo>
                  <a:pt x="2187703" y="212969"/>
                </a:lnTo>
                <a:lnTo>
                  <a:pt x="2436649" y="226249"/>
                </a:lnTo>
                <a:lnTo>
                  <a:pt x="2564208" y="230955"/>
                </a:lnTo>
                <a:lnTo>
                  <a:pt x="2694509" y="236166"/>
                </a:lnTo>
                <a:lnTo>
                  <a:pt x="2826869" y="241040"/>
                </a:lnTo>
                <a:lnTo>
                  <a:pt x="2959914" y="244234"/>
                </a:lnTo>
                <a:lnTo>
                  <a:pt x="3095702" y="247092"/>
                </a:lnTo>
                <a:lnTo>
                  <a:pt x="3232862" y="250117"/>
                </a:lnTo>
                <a:lnTo>
                  <a:pt x="3372766" y="252134"/>
                </a:lnTo>
                <a:lnTo>
                  <a:pt x="3514040" y="252134"/>
                </a:lnTo>
                <a:lnTo>
                  <a:pt x="3656686" y="253143"/>
                </a:lnTo>
                <a:lnTo>
                  <a:pt x="3800705" y="252134"/>
                </a:lnTo>
                <a:lnTo>
                  <a:pt x="3946780" y="250117"/>
                </a:lnTo>
                <a:lnTo>
                  <a:pt x="4092856"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ln>
            <a:noFill/>
          </a:ln>
        </p:spPr>
      </p:sp>
      <p:sp>
        <p:nvSpPr>
          <p:cNvPr id="17" name="Rectangle 16">
            <a:extLst>
              <a:ext uri="{FF2B5EF4-FFF2-40B4-BE49-F238E27FC236}">
                <a16:creationId xmlns:a16="http://schemas.microsoft.com/office/drawing/2014/main" id="{F11C7CB4-0228-486A-931A-262ABB670E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4" name="Segnaposto contenuto 3">
            <a:extLst>
              <a:ext uri="{FF2B5EF4-FFF2-40B4-BE49-F238E27FC236}">
                <a16:creationId xmlns:a16="http://schemas.microsoft.com/office/drawing/2014/main" id="{37146097-20AE-4854-9BB5-18D81F68DE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5101867" y="2305095"/>
            <a:ext cx="6495847" cy="2630818"/>
          </a:xfrm>
          <a:prstGeom prst="rect">
            <a:avLst/>
          </a:prstGeom>
          <a:noFill/>
          <a:effectLst/>
        </p:spPr>
      </p:pic>
    </p:spTree>
    <p:extLst>
      <p:ext uri="{BB962C8B-B14F-4D97-AF65-F5344CB8AC3E}">
        <p14:creationId xmlns:p14="http://schemas.microsoft.com/office/powerpoint/2010/main" val="1801793424"/>
      </p:ext>
    </p:extLst>
  </p:cSld>
  <p:clrMapOvr>
    <a:overrideClrMapping bg1="lt1" tx1="dk1" bg2="lt2" tx2="dk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B1D4FFA-CD05-4549-A182-75317F46DD20}"/>
              </a:ext>
            </a:extLst>
          </p:cNvPr>
          <p:cNvSpPr>
            <a:spLocks noGrp="1"/>
          </p:cNvSpPr>
          <p:nvPr>
            <p:ph type="title"/>
          </p:nvPr>
        </p:nvSpPr>
        <p:spPr>
          <a:xfrm>
            <a:off x="2053388" y="160421"/>
            <a:ext cx="8386011" cy="680035"/>
          </a:xfrm>
        </p:spPr>
        <p:txBody>
          <a:bodyPr>
            <a:normAutofit fontScale="90000"/>
          </a:bodyPr>
          <a:lstStyle/>
          <a:p>
            <a:r>
              <a:rPr lang="it-IT"/>
              <a:t>Best practice rules Amazon EC2</a:t>
            </a:r>
          </a:p>
        </p:txBody>
      </p:sp>
      <p:sp>
        <p:nvSpPr>
          <p:cNvPr id="3" name="Segnaposto contenuto 2">
            <a:extLst>
              <a:ext uri="{FF2B5EF4-FFF2-40B4-BE49-F238E27FC236}">
                <a16:creationId xmlns:a16="http://schemas.microsoft.com/office/drawing/2014/main" id="{E992E66B-8BBD-4E97-BB7C-25512955F9B2}"/>
              </a:ext>
            </a:extLst>
          </p:cNvPr>
          <p:cNvSpPr>
            <a:spLocks noGrp="1"/>
          </p:cNvSpPr>
          <p:nvPr>
            <p:ph idx="1"/>
          </p:nvPr>
        </p:nvSpPr>
        <p:spPr>
          <a:xfrm>
            <a:off x="838200" y="1347537"/>
            <a:ext cx="10696074" cy="4829426"/>
          </a:xfrm>
        </p:spPr>
        <p:txBody>
          <a:bodyPr vert="horz" lIns="91440" tIns="45720" rIns="91440" bIns="45720" rtlCol="0" anchor="t">
            <a:normAutofit fontScale="92500" lnSpcReduction="20000"/>
          </a:bodyPr>
          <a:lstStyle/>
          <a:p>
            <a:pPr marL="342900" lvl="0" indent="-342900" algn="just">
              <a:lnSpc>
                <a:spcPct val="107000"/>
              </a:lnSpc>
              <a:buFont typeface="Symbol" panose="05050102010706020507" pitchFamily="18" charset="2"/>
              <a:buChar char=""/>
            </a:pPr>
            <a:r>
              <a:rPr lang="it-IT" sz="1800" b="1" dirty="0">
                <a:effectLst/>
                <a:latin typeface="Times New Roman"/>
                <a:ea typeface="Calibri" panose="020F0502020204030204" pitchFamily="34" charset="0"/>
                <a:cs typeface="Arial"/>
              </a:rPr>
              <a:t>AMI Naming Conventions: </a:t>
            </a:r>
            <a:r>
              <a:rPr lang="it-IT" sz="1800" dirty="0">
                <a:effectLst/>
                <a:latin typeface="Times New Roman"/>
                <a:ea typeface="Calibri" panose="020F0502020204030204" pitchFamily="34" charset="0"/>
                <a:cs typeface="Arial"/>
              </a:rPr>
              <a:t>Assicurarsi che le AMI AWS utilizzino convenzioni di denominazione appropriate per seguire le best practice di tagging AWS.</a:t>
            </a:r>
          </a:p>
          <a:p>
            <a:pPr marL="342900" lvl="0" indent="-342900" algn="just">
              <a:lnSpc>
                <a:spcPct val="107000"/>
              </a:lnSpc>
              <a:buFont typeface="Symbol" panose="05050102010706020507" pitchFamily="18" charset="2"/>
              <a:buChar char=""/>
            </a:pPr>
            <a:r>
              <a:rPr lang="it-IT" sz="1800" b="1" dirty="0">
                <a:effectLst/>
                <a:latin typeface="Times New Roman"/>
                <a:ea typeface="Calibri" panose="020F0502020204030204" pitchFamily="34" charset="0"/>
                <a:cs typeface="Arial"/>
              </a:rPr>
              <a:t>AWS AMI </a:t>
            </a:r>
            <a:r>
              <a:rPr lang="it-IT" sz="1800" b="1" dirty="0" err="1">
                <a:effectLst/>
                <a:latin typeface="Times New Roman"/>
                <a:ea typeface="Calibri" panose="020F0502020204030204" pitchFamily="34" charset="0"/>
                <a:cs typeface="Arial"/>
              </a:rPr>
              <a:t>Encryption</a:t>
            </a:r>
            <a:r>
              <a:rPr lang="it-IT" sz="1800" b="1" dirty="0">
                <a:effectLst/>
                <a:latin typeface="Times New Roman"/>
                <a:ea typeface="Calibri" panose="020F0502020204030204" pitchFamily="34" charset="0"/>
                <a:cs typeface="Arial"/>
              </a:rPr>
              <a:t>: </a:t>
            </a:r>
            <a:r>
              <a:rPr lang="it-IT" sz="1800" dirty="0">
                <a:effectLst/>
                <a:latin typeface="Times New Roman"/>
                <a:ea typeface="Calibri" panose="020F0502020204030204" pitchFamily="34" charset="0"/>
                <a:cs typeface="Arial"/>
              </a:rPr>
              <a:t>Assicurarsi che le AMI esistenti siano crittografate per soddisfare i requisiti di sicurezza e conformità.</a:t>
            </a:r>
          </a:p>
          <a:p>
            <a:pPr algn="just">
              <a:lnSpc>
                <a:spcPct val="107000"/>
              </a:lnSpc>
              <a:buFont typeface="Symbol" panose="05050102010706020507" pitchFamily="18" charset="2"/>
              <a:buChar char=""/>
            </a:pPr>
            <a:r>
              <a:rPr lang="it-IT" sz="1800" b="1" dirty="0">
                <a:effectLst/>
                <a:latin typeface="Times New Roman"/>
                <a:ea typeface="Calibri" panose="020F0502020204030204" pitchFamily="34" charset="0"/>
                <a:cs typeface="Arial"/>
              </a:rPr>
              <a:t>Account </a:t>
            </a:r>
            <a:r>
              <a:rPr lang="it-IT" sz="1800" b="1" dirty="0" err="1">
                <a:effectLst/>
                <a:latin typeface="Times New Roman"/>
                <a:ea typeface="Calibri" panose="020F0502020204030204" pitchFamily="34" charset="0"/>
                <a:cs typeface="Arial"/>
              </a:rPr>
              <a:t>Instance</a:t>
            </a:r>
            <a:r>
              <a:rPr lang="it-IT" sz="1800" b="1" dirty="0">
                <a:effectLst/>
                <a:latin typeface="Times New Roman"/>
                <a:ea typeface="Calibri" panose="020F0502020204030204" pitchFamily="34" charset="0"/>
                <a:cs typeface="Arial"/>
              </a:rPr>
              <a:t> Limit: </a:t>
            </a:r>
            <a:r>
              <a:rPr lang="it-IT" sz="1800" dirty="0">
                <a:effectLst/>
                <a:latin typeface="Times New Roman"/>
                <a:ea typeface="Calibri" panose="020F0502020204030204" pitchFamily="34" charset="0"/>
                <a:cs typeface="Arial"/>
              </a:rPr>
              <a:t>Assicurati che il tuo account AWS non raggiunga il limite </a:t>
            </a:r>
            <a:r>
              <a:rPr lang="it-IT" sz="1800" dirty="0">
                <a:latin typeface="Times New Roman"/>
                <a:ea typeface="Calibri" panose="020F0502020204030204" pitchFamily="34" charset="0"/>
                <a:cs typeface="Arial"/>
              </a:rPr>
              <a:t>impostato da</a:t>
            </a:r>
            <a:r>
              <a:rPr lang="it-IT" sz="1800" dirty="0">
                <a:effectLst/>
                <a:latin typeface="Times New Roman"/>
                <a:ea typeface="Calibri" panose="020F0502020204030204" pitchFamily="34" charset="0"/>
                <a:cs typeface="Arial"/>
              </a:rPr>
              <a:t> Amazon per il numero di istanze</a:t>
            </a:r>
          </a:p>
          <a:p>
            <a:pPr marL="342900" lvl="0" indent="-342900" algn="just">
              <a:lnSpc>
                <a:spcPct val="107000"/>
              </a:lnSpc>
              <a:buFont typeface="Symbol" panose="05050102010706020507" pitchFamily="18" charset="2"/>
              <a:buChar char=""/>
            </a:pPr>
            <a:r>
              <a:rPr lang="it-IT" sz="1800" b="1" dirty="0">
                <a:effectLst/>
                <a:latin typeface="Times New Roman"/>
                <a:ea typeface="Calibri" panose="020F0502020204030204" pitchFamily="34" charset="0"/>
                <a:cs typeface="Arial"/>
              </a:rPr>
              <a:t>Istanza EC2 di livello app che utilizza ruoli IAM: </a:t>
            </a:r>
            <a:r>
              <a:rPr lang="it-IT" sz="1800" dirty="0">
                <a:effectLst/>
                <a:latin typeface="Times New Roman"/>
                <a:ea typeface="Calibri" panose="020F0502020204030204" pitchFamily="34" charset="0"/>
                <a:cs typeface="Arial"/>
              </a:rPr>
              <a:t>Assicurarsi che sia stato creato un ruolo IAM per Amazon EC2</a:t>
            </a:r>
          </a:p>
          <a:p>
            <a:pPr marL="342900" lvl="0" indent="-342900" algn="just">
              <a:lnSpc>
                <a:spcPct val="107000"/>
              </a:lnSpc>
              <a:buFont typeface="Symbol" panose="05050102010706020507" pitchFamily="18" charset="2"/>
              <a:buChar char=""/>
            </a:pPr>
            <a:r>
              <a:rPr lang="it-IT" sz="1800" b="1" dirty="0">
                <a:effectLst/>
                <a:latin typeface="Times New Roman"/>
                <a:ea typeface="Calibri" panose="020F0502020204030204" pitchFamily="34" charset="0"/>
                <a:cs typeface="Arial"/>
              </a:rPr>
              <a:t>Gruppo di sicurezza: </a:t>
            </a:r>
            <a:r>
              <a:rPr lang="it-IT" sz="1800" dirty="0">
                <a:effectLst/>
                <a:latin typeface="Times New Roman"/>
                <a:ea typeface="Calibri" panose="020F0502020204030204" pitchFamily="34" charset="0"/>
                <a:cs typeface="Arial"/>
              </a:rPr>
              <a:t>Assicurarsi che i gruppi di sicurezza limitino tutto il traffico pubblico per seguire le best practice di sicurezza di AWS.</a:t>
            </a:r>
          </a:p>
          <a:p>
            <a:pPr marL="342900" lvl="0" indent="-342900" algn="just">
              <a:lnSpc>
                <a:spcPct val="107000"/>
              </a:lnSpc>
              <a:buFont typeface="Symbol" panose="05050102010706020507" pitchFamily="18" charset="2"/>
              <a:buChar char=""/>
            </a:pPr>
            <a:r>
              <a:rPr lang="it-IT" sz="1800" b="1" dirty="0">
                <a:effectLst/>
                <a:latin typeface="Times New Roman"/>
                <a:ea typeface="Calibri" panose="020F0502020204030204" pitchFamily="34" charset="0"/>
                <a:cs typeface="Arial"/>
              </a:rPr>
              <a:t>Descrizione per le regole del gruppo di sicurezza</a:t>
            </a:r>
            <a:endParaRPr lang="it-IT" sz="1800" dirty="0">
              <a:effectLst/>
              <a:latin typeface="Times New Roman"/>
              <a:ea typeface="Calibri" panose="020F0502020204030204" pitchFamily="34" charset="0"/>
              <a:cs typeface="Arial"/>
            </a:endParaRPr>
          </a:p>
          <a:p>
            <a:pPr marL="342900" lvl="0" indent="-342900" algn="just">
              <a:lnSpc>
                <a:spcPct val="107000"/>
              </a:lnSpc>
              <a:buFont typeface="Symbol" panose="05050102010706020507" pitchFamily="18" charset="2"/>
              <a:buChar char=""/>
            </a:pPr>
            <a:r>
              <a:rPr lang="it-IT" sz="1800" b="1" dirty="0">
                <a:effectLst/>
                <a:latin typeface="Times New Roman"/>
                <a:ea typeface="Calibri" panose="020F0502020204030204" pitchFamily="34" charset="0"/>
                <a:cs typeface="Arial"/>
              </a:rPr>
              <a:t>Conteggio istanze EC2</a:t>
            </a:r>
            <a:endParaRPr lang="it-IT" sz="1800" dirty="0">
              <a:effectLst/>
              <a:latin typeface="Times New Roman"/>
              <a:ea typeface="Calibri" panose="020F0502020204030204" pitchFamily="34" charset="0"/>
              <a:cs typeface="Arial"/>
            </a:endParaRPr>
          </a:p>
          <a:p>
            <a:pPr marL="342900" lvl="0" indent="-342900" algn="just">
              <a:lnSpc>
                <a:spcPct val="107000"/>
              </a:lnSpc>
              <a:buFont typeface="Symbol" panose="05050102010706020507" pitchFamily="18" charset="2"/>
              <a:buChar char=""/>
            </a:pPr>
            <a:r>
              <a:rPr lang="it-IT" sz="1800" b="1" dirty="0">
                <a:effectLst/>
                <a:latin typeface="Times New Roman"/>
                <a:ea typeface="Calibri" panose="020F0502020204030204" pitchFamily="34" charset="0"/>
                <a:cs typeface="Arial"/>
              </a:rPr>
              <a:t>Istanza EC2 non nella sottorete pubblica: </a:t>
            </a:r>
            <a:r>
              <a:rPr lang="it-IT" sz="1800" dirty="0">
                <a:effectLst/>
                <a:latin typeface="Times New Roman"/>
                <a:ea typeface="Calibri" panose="020F0502020204030204" pitchFamily="34" charset="0"/>
                <a:cs typeface="Arial"/>
              </a:rPr>
              <a:t>Assicurarsi che nessuna istanza EC2 back-end sia in esecuzione nelle sottoreti pubbliche.</a:t>
            </a:r>
          </a:p>
          <a:p>
            <a:pPr marL="342900" lvl="0" indent="-342900" algn="just">
              <a:lnSpc>
                <a:spcPct val="107000"/>
              </a:lnSpc>
              <a:spcAft>
                <a:spcPts val="800"/>
              </a:spcAft>
              <a:buFont typeface="Symbol" panose="05050102010706020507" pitchFamily="18" charset="2"/>
              <a:buChar char=""/>
            </a:pPr>
            <a:r>
              <a:rPr lang="it-IT" sz="1800" b="1" dirty="0">
                <a:effectLst/>
                <a:latin typeface="Times New Roman"/>
                <a:ea typeface="Calibri" panose="020F0502020204030204" pitchFamily="34" charset="0"/>
                <a:cs typeface="Arial"/>
              </a:rPr>
              <a:t>Conteggi delle regole del gruppo di sicurezza dell'istanza EC2:</a:t>
            </a:r>
            <a:r>
              <a:rPr lang="it-IT" sz="1800" dirty="0">
                <a:effectLst/>
                <a:latin typeface="Times New Roman"/>
                <a:ea typeface="Calibri" panose="020F0502020204030204" pitchFamily="34" charset="0"/>
                <a:cs typeface="Arial"/>
              </a:rPr>
              <a:t> Assicurarsi che i gruppi di sicurezza associati a un'istanza EC2 non dispongano di un numero eccessivo di regole definite.</a:t>
            </a:r>
          </a:p>
          <a:p>
            <a:endParaRPr lang="it-IT"/>
          </a:p>
        </p:txBody>
      </p:sp>
    </p:spTree>
    <p:extLst>
      <p:ext uri="{BB962C8B-B14F-4D97-AF65-F5344CB8AC3E}">
        <p14:creationId xmlns:p14="http://schemas.microsoft.com/office/powerpoint/2010/main" val="60513930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Rectangle 8">
            <a:extLst>
              <a:ext uri="{FF2B5EF4-FFF2-40B4-BE49-F238E27FC236}">
                <a16:creationId xmlns:a16="http://schemas.microsoft.com/office/drawing/2014/main" id="{B4AAD3FD-83A5-4B89-9F8F-01B887086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C5DBF6DD-5C8B-8DF7-3DF9-3C3BB4F8D69D}"/>
              </a:ext>
            </a:extLst>
          </p:cNvPr>
          <p:cNvSpPr>
            <a:spLocks noGrp="1"/>
          </p:cNvSpPr>
          <p:nvPr>
            <p:ph type="title"/>
          </p:nvPr>
        </p:nvSpPr>
        <p:spPr>
          <a:xfrm>
            <a:off x="648931" y="629266"/>
            <a:ext cx="4166510" cy="1622321"/>
          </a:xfrm>
        </p:spPr>
        <p:txBody>
          <a:bodyPr>
            <a:normAutofit/>
          </a:bodyPr>
          <a:lstStyle/>
          <a:p>
            <a:r>
              <a:rPr lang="it-IT">
                <a:solidFill>
                  <a:srgbClr val="EBEBEB"/>
                </a:solidFill>
              </a:rPr>
              <a:t>NIST</a:t>
            </a:r>
          </a:p>
        </p:txBody>
      </p:sp>
      <p:sp>
        <p:nvSpPr>
          <p:cNvPr id="7" name="Freeform 31">
            <a:extLst>
              <a:ext uri="{FF2B5EF4-FFF2-40B4-BE49-F238E27FC236}">
                <a16:creationId xmlns:a16="http://schemas.microsoft.com/office/drawing/2014/main" id="{61752F1D-FC0F-4103-9584-630E643CCD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9402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8" name="Freeform: Shape 12">
            <a:extLst>
              <a:ext uri="{FF2B5EF4-FFF2-40B4-BE49-F238E27FC236}">
                <a16:creationId xmlns:a16="http://schemas.microsoft.com/office/drawing/2014/main" id="{70151CB7-E7DE-4917-B831-01DF9CE013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270819" y="-63600"/>
            <a:ext cx="6858001" cy="6985200"/>
          </a:xfrm>
          <a:custGeom>
            <a:avLst/>
            <a:gdLst>
              <a:gd name="connsiteX0" fmla="*/ 6858001 w 6858001"/>
              <a:gd name="connsiteY0" fmla="*/ 1177 h 6985200"/>
              <a:gd name="connsiteX1" fmla="*/ 6858001 w 6858001"/>
              <a:gd name="connsiteY1" fmla="*/ 1344715 h 6985200"/>
              <a:gd name="connsiteX2" fmla="*/ 6858000 w 6858001"/>
              <a:gd name="connsiteY2" fmla="*/ 1344715 h 6985200"/>
              <a:gd name="connsiteX3" fmla="*/ 6858000 w 6858001"/>
              <a:gd name="connsiteY3" fmla="*/ 6985200 h 6985200"/>
              <a:gd name="connsiteX4" fmla="*/ 0 w 6858001"/>
              <a:gd name="connsiteY4" fmla="*/ 6985199 h 6985200"/>
              <a:gd name="connsiteX5" fmla="*/ 0 w 6858001"/>
              <a:gd name="connsiteY5" fmla="*/ 886772 h 6985200"/>
              <a:gd name="connsiteX6" fmla="*/ 1 w 6858001"/>
              <a:gd name="connsiteY6" fmla="*/ 886772 h 6985200"/>
              <a:gd name="connsiteX7" fmla="*/ 1 w 6858001"/>
              <a:gd name="connsiteY7" fmla="*/ 0 h 6985200"/>
              <a:gd name="connsiteX8" fmla="*/ 40463 w 6858001"/>
              <a:gd name="connsiteY8" fmla="*/ 5883 h 6985200"/>
              <a:gd name="connsiteX9" fmla="*/ 159107 w 6858001"/>
              <a:gd name="connsiteY9" fmla="*/ 23196 h 6985200"/>
              <a:gd name="connsiteX10" fmla="*/ 245518 w 6858001"/>
              <a:gd name="connsiteY10" fmla="*/ 35299 h 6985200"/>
              <a:gd name="connsiteX11" fmla="*/ 348388 w 6858001"/>
              <a:gd name="connsiteY11" fmla="*/ 48073 h 6985200"/>
              <a:gd name="connsiteX12" fmla="*/ 470460 w 6858001"/>
              <a:gd name="connsiteY12" fmla="*/ 63369 h 6985200"/>
              <a:gd name="connsiteX13" fmla="*/ 605563 w 6858001"/>
              <a:gd name="connsiteY13" fmla="*/ 79506 h 6985200"/>
              <a:gd name="connsiteX14" fmla="*/ 757810 w 6858001"/>
              <a:gd name="connsiteY14" fmla="*/ 96483 h 6985200"/>
              <a:gd name="connsiteX15" fmla="*/ 923774 w 6858001"/>
              <a:gd name="connsiteY15" fmla="*/ 114469 h 6985200"/>
              <a:gd name="connsiteX16" fmla="*/ 1104139 w 6858001"/>
              <a:gd name="connsiteY16" fmla="*/ 132454 h 6985200"/>
              <a:gd name="connsiteX17" fmla="*/ 1296163 w 6858001"/>
              <a:gd name="connsiteY17" fmla="*/ 150776 h 6985200"/>
              <a:gd name="connsiteX18" fmla="*/ 1503275 w 6858001"/>
              <a:gd name="connsiteY18" fmla="*/ 167753 h 6985200"/>
              <a:gd name="connsiteX19" fmla="*/ 1719988 w 6858001"/>
              <a:gd name="connsiteY19" fmla="*/ 184058 h 6985200"/>
              <a:gd name="connsiteX20" fmla="*/ 1949045 w 6858001"/>
              <a:gd name="connsiteY20" fmla="*/ 198849 h 6985200"/>
              <a:gd name="connsiteX21" fmla="*/ 2187703 w 6858001"/>
              <a:gd name="connsiteY21" fmla="*/ 212969 h 6985200"/>
              <a:gd name="connsiteX22" fmla="*/ 2436649 w 6858001"/>
              <a:gd name="connsiteY22" fmla="*/ 226248 h 6985200"/>
              <a:gd name="connsiteX23" fmla="*/ 2564208 w 6858001"/>
              <a:gd name="connsiteY23" fmla="*/ 230955 h 6985200"/>
              <a:gd name="connsiteX24" fmla="*/ 2694509 w 6858001"/>
              <a:gd name="connsiteY24" fmla="*/ 236165 h 6985200"/>
              <a:gd name="connsiteX25" fmla="*/ 2826869 w 6858001"/>
              <a:gd name="connsiteY25" fmla="*/ 241040 h 6985200"/>
              <a:gd name="connsiteX26" fmla="*/ 2959914 w 6858001"/>
              <a:gd name="connsiteY26" fmla="*/ 244234 h 6985200"/>
              <a:gd name="connsiteX27" fmla="*/ 3095702 w 6858001"/>
              <a:gd name="connsiteY27" fmla="*/ 247091 h 6985200"/>
              <a:gd name="connsiteX28" fmla="*/ 3232862 w 6858001"/>
              <a:gd name="connsiteY28" fmla="*/ 250117 h 6985200"/>
              <a:gd name="connsiteX29" fmla="*/ 3372766 w 6858001"/>
              <a:gd name="connsiteY29" fmla="*/ 252134 h 6985200"/>
              <a:gd name="connsiteX30" fmla="*/ 3514040 w 6858001"/>
              <a:gd name="connsiteY30" fmla="*/ 252134 h 6985200"/>
              <a:gd name="connsiteX31" fmla="*/ 3656686 w 6858001"/>
              <a:gd name="connsiteY31" fmla="*/ 253142 h 6985200"/>
              <a:gd name="connsiteX32" fmla="*/ 3800705 w 6858001"/>
              <a:gd name="connsiteY32" fmla="*/ 252134 h 6985200"/>
              <a:gd name="connsiteX33" fmla="*/ 3946780 w 6858001"/>
              <a:gd name="connsiteY33" fmla="*/ 250117 h 6985200"/>
              <a:gd name="connsiteX34" fmla="*/ 4092856 w 6858001"/>
              <a:gd name="connsiteY34" fmla="*/ 248268 h 6985200"/>
              <a:gd name="connsiteX35" fmla="*/ 4240988 w 6858001"/>
              <a:gd name="connsiteY35" fmla="*/ 244234 h 6985200"/>
              <a:gd name="connsiteX36" fmla="*/ 4390492 w 6858001"/>
              <a:gd name="connsiteY36" fmla="*/ 240032 h 6985200"/>
              <a:gd name="connsiteX37" fmla="*/ 4539997 w 6858001"/>
              <a:gd name="connsiteY37" fmla="*/ 235157 h 6985200"/>
              <a:gd name="connsiteX38" fmla="*/ 4690873 w 6858001"/>
              <a:gd name="connsiteY38" fmla="*/ 228266 h 6985200"/>
              <a:gd name="connsiteX39" fmla="*/ 4843120 w 6858001"/>
              <a:gd name="connsiteY39" fmla="*/ 220029 h 6985200"/>
              <a:gd name="connsiteX40" fmla="*/ 4996054 w 6858001"/>
              <a:gd name="connsiteY40" fmla="*/ 212129 h 6985200"/>
              <a:gd name="connsiteX41" fmla="*/ 5148987 w 6858001"/>
              <a:gd name="connsiteY41" fmla="*/ 202044 h 6985200"/>
              <a:gd name="connsiteX42" fmla="*/ 5303978 w 6858001"/>
              <a:gd name="connsiteY42" fmla="*/ 189941 h 6985200"/>
              <a:gd name="connsiteX43" fmla="*/ 5456911 w 6858001"/>
              <a:gd name="connsiteY43" fmla="*/ 177839 h 6985200"/>
              <a:gd name="connsiteX44" fmla="*/ 5612588 w 6858001"/>
              <a:gd name="connsiteY44" fmla="*/ 163887 h 6985200"/>
              <a:gd name="connsiteX45" fmla="*/ 5768950 w 6858001"/>
              <a:gd name="connsiteY45" fmla="*/ 148591 h 6985200"/>
              <a:gd name="connsiteX46" fmla="*/ 5923255 w 6858001"/>
              <a:gd name="connsiteY46" fmla="*/ 132455 h 6985200"/>
              <a:gd name="connsiteX47" fmla="*/ 6079618 w 6858001"/>
              <a:gd name="connsiteY47" fmla="*/ 113629 h 6985200"/>
              <a:gd name="connsiteX48" fmla="*/ 6235294 w 6858001"/>
              <a:gd name="connsiteY48" fmla="*/ 93458 h 6985200"/>
              <a:gd name="connsiteX49" fmla="*/ 6391657 w 6858001"/>
              <a:gd name="connsiteY49" fmla="*/ 73455 h 6985200"/>
              <a:gd name="connsiteX50" fmla="*/ 6547333 w 6858001"/>
              <a:gd name="connsiteY50" fmla="*/ 50091 h 6985200"/>
              <a:gd name="connsiteX51" fmla="*/ 6702324 w 6858001"/>
              <a:gd name="connsiteY51" fmla="*/ 26222 h 698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6985200">
                <a:moveTo>
                  <a:pt x="6858001" y="1177"/>
                </a:moveTo>
                <a:lnTo>
                  <a:pt x="6858001" y="1344715"/>
                </a:lnTo>
                <a:lnTo>
                  <a:pt x="6858000" y="1344715"/>
                </a:lnTo>
                <a:lnTo>
                  <a:pt x="6858000" y="6985200"/>
                </a:lnTo>
                <a:lnTo>
                  <a:pt x="0" y="6985199"/>
                </a:lnTo>
                <a:lnTo>
                  <a:pt x="0" y="886772"/>
                </a:lnTo>
                <a:lnTo>
                  <a:pt x="1" y="886772"/>
                </a:lnTo>
                <a:lnTo>
                  <a:pt x="1" y="0"/>
                </a:lnTo>
                <a:lnTo>
                  <a:pt x="40463" y="5883"/>
                </a:lnTo>
                <a:lnTo>
                  <a:pt x="159107" y="23196"/>
                </a:lnTo>
                <a:lnTo>
                  <a:pt x="245518" y="35299"/>
                </a:lnTo>
                <a:lnTo>
                  <a:pt x="348388" y="48073"/>
                </a:lnTo>
                <a:lnTo>
                  <a:pt x="470460" y="63369"/>
                </a:lnTo>
                <a:lnTo>
                  <a:pt x="605563" y="79506"/>
                </a:lnTo>
                <a:lnTo>
                  <a:pt x="757810" y="96483"/>
                </a:lnTo>
                <a:lnTo>
                  <a:pt x="923774" y="114469"/>
                </a:lnTo>
                <a:lnTo>
                  <a:pt x="1104139" y="132454"/>
                </a:lnTo>
                <a:lnTo>
                  <a:pt x="1296163" y="150776"/>
                </a:lnTo>
                <a:lnTo>
                  <a:pt x="1503275" y="167753"/>
                </a:lnTo>
                <a:lnTo>
                  <a:pt x="1719988" y="184058"/>
                </a:lnTo>
                <a:lnTo>
                  <a:pt x="1949045" y="198849"/>
                </a:lnTo>
                <a:lnTo>
                  <a:pt x="2187703" y="212969"/>
                </a:lnTo>
                <a:lnTo>
                  <a:pt x="2436649" y="226248"/>
                </a:lnTo>
                <a:lnTo>
                  <a:pt x="2564208" y="230955"/>
                </a:lnTo>
                <a:lnTo>
                  <a:pt x="2694509" y="236165"/>
                </a:lnTo>
                <a:lnTo>
                  <a:pt x="2826869" y="241040"/>
                </a:lnTo>
                <a:lnTo>
                  <a:pt x="2959914" y="244234"/>
                </a:lnTo>
                <a:lnTo>
                  <a:pt x="3095702" y="247091"/>
                </a:lnTo>
                <a:lnTo>
                  <a:pt x="3232862" y="250117"/>
                </a:lnTo>
                <a:lnTo>
                  <a:pt x="3372766" y="252134"/>
                </a:lnTo>
                <a:lnTo>
                  <a:pt x="3514040" y="252134"/>
                </a:lnTo>
                <a:lnTo>
                  <a:pt x="3656686" y="253142"/>
                </a:lnTo>
                <a:lnTo>
                  <a:pt x="3800705" y="252134"/>
                </a:lnTo>
                <a:lnTo>
                  <a:pt x="3946780" y="250117"/>
                </a:lnTo>
                <a:lnTo>
                  <a:pt x="4092856"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ln>
            <a:noFill/>
          </a:ln>
        </p:spPr>
      </p:sp>
      <p:pic>
        <p:nvPicPr>
          <p:cNvPr id="4" name="Immagine 3">
            <a:extLst>
              <a:ext uri="{FF2B5EF4-FFF2-40B4-BE49-F238E27FC236}">
                <a16:creationId xmlns:a16="http://schemas.microsoft.com/office/drawing/2014/main" id="{217BF321-19A2-F17F-01B7-2DFCFF6CFB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6093992" y="1364853"/>
            <a:ext cx="5449889" cy="4128290"/>
          </a:xfrm>
          <a:prstGeom prst="rect">
            <a:avLst/>
          </a:prstGeom>
          <a:noFill/>
          <a:effectLst/>
        </p:spPr>
      </p:pic>
      <p:sp>
        <p:nvSpPr>
          <p:cNvPr id="15" name="Rectangle 14">
            <a:extLst>
              <a:ext uri="{FF2B5EF4-FFF2-40B4-BE49-F238E27FC236}">
                <a16:creationId xmlns:a16="http://schemas.microsoft.com/office/drawing/2014/main" id="{A92A1116-1C84-41DF-B803-1F7B0883EC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Segnaposto contenuto 2">
            <a:extLst>
              <a:ext uri="{FF2B5EF4-FFF2-40B4-BE49-F238E27FC236}">
                <a16:creationId xmlns:a16="http://schemas.microsoft.com/office/drawing/2014/main" id="{A490F8C4-9D70-D09F-3D30-C14176C1FFD9}"/>
              </a:ext>
            </a:extLst>
          </p:cNvPr>
          <p:cNvSpPr>
            <a:spLocks noGrp="1"/>
          </p:cNvSpPr>
          <p:nvPr>
            <p:ph idx="1"/>
          </p:nvPr>
        </p:nvSpPr>
        <p:spPr>
          <a:xfrm>
            <a:off x="648931" y="2438400"/>
            <a:ext cx="4166509" cy="3785419"/>
          </a:xfrm>
        </p:spPr>
        <p:txBody>
          <a:bodyPr>
            <a:normAutofit/>
          </a:bodyPr>
          <a:lstStyle/>
          <a:p>
            <a:pPr marL="0" indent="0">
              <a:buNone/>
            </a:pPr>
            <a:r>
              <a:rPr lang="it-IT">
                <a:solidFill>
                  <a:srgbClr val="EBEBEB"/>
                </a:solidFill>
              </a:rPr>
              <a:t>Famiglie di controllo implementate:</a:t>
            </a:r>
          </a:p>
          <a:p>
            <a:r>
              <a:rPr lang="it-IT">
                <a:solidFill>
                  <a:srgbClr val="EBEBEB"/>
                </a:solidFill>
              </a:rPr>
              <a:t>AC – Access Control</a:t>
            </a:r>
          </a:p>
          <a:p>
            <a:r>
              <a:rPr lang="it-IT">
                <a:solidFill>
                  <a:srgbClr val="EBEBEB"/>
                </a:solidFill>
              </a:rPr>
              <a:t>IA – Identification and Authentication</a:t>
            </a:r>
          </a:p>
          <a:p>
            <a:r>
              <a:rPr lang="it-IT">
                <a:solidFill>
                  <a:srgbClr val="EBEBEB"/>
                </a:solidFill>
              </a:rPr>
              <a:t>SC - System and Communications Protection</a:t>
            </a:r>
          </a:p>
          <a:p>
            <a:r>
              <a:rPr lang="it-IT">
                <a:solidFill>
                  <a:srgbClr val="EBEBEB"/>
                </a:solidFill>
              </a:rPr>
              <a:t>RA – Risk Assessment</a:t>
            </a:r>
          </a:p>
          <a:p>
            <a:r>
              <a:rPr lang="it-IT">
                <a:solidFill>
                  <a:srgbClr val="EBEBEB"/>
                </a:solidFill>
              </a:rPr>
              <a:t>SI - System and Information Integrity </a:t>
            </a:r>
          </a:p>
          <a:p>
            <a:pPr marL="0" indent="0">
              <a:buNone/>
            </a:pPr>
            <a:endParaRPr lang="it-IT">
              <a:solidFill>
                <a:srgbClr val="EBEBEB"/>
              </a:solidFill>
            </a:endParaRPr>
          </a:p>
        </p:txBody>
      </p:sp>
    </p:spTree>
    <p:extLst>
      <p:ext uri="{BB962C8B-B14F-4D97-AF65-F5344CB8AC3E}">
        <p14:creationId xmlns:p14="http://schemas.microsoft.com/office/powerpoint/2010/main" val="4194721601"/>
      </p:ext>
    </p:extLst>
  </p:cSld>
  <p:clrMapOvr>
    <a:overrideClrMapping bg1="lt1" tx1="dk1" bg2="lt2" tx2="dk2" accent1="accent1" accent2="accent2" accent3="accent3" accent4="accent4" accent5="accent5" accent6="accent6" hlink="hlink" folHlink="folHlink"/>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74CD14DB-BB81-479F-A1FC-1C75640E9F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23" name="Rectangle 22">
            <a:extLst>
              <a:ext uri="{FF2B5EF4-FFF2-40B4-BE49-F238E27FC236}">
                <a16:creationId xmlns:a16="http://schemas.microsoft.com/office/drawing/2014/main" id="{C943A91B-7CA7-4592-A975-73B1BF8C4C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5" name="Freeform 7">
            <a:extLst>
              <a:ext uri="{FF2B5EF4-FFF2-40B4-BE49-F238E27FC236}">
                <a16:creationId xmlns:a16="http://schemas.microsoft.com/office/drawing/2014/main" id="{EC471314-E46A-414B-8D91-74880E84F1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entury Gothic" panose="020B0502020202020204"/>
              <a:ea typeface="+mn-ea"/>
              <a:cs typeface="+mn-cs"/>
            </a:endParaRPr>
          </a:p>
        </p:txBody>
      </p:sp>
      <p:sp useBgFill="1">
        <p:nvSpPr>
          <p:cNvPr id="27" name="Freeform: Shape 26">
            <a:extLst>
              <a:ext uri="{FF2B5EF4-FFF2-40B4-BE49-F238E27FC236}">
                <a16:creationId xmlns:a16="http://schemas.microsoft.com/office/drawing/2014/main" id="{6A681326-1C9D-44A3-A627-3871BDAE41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7" cy="5095933"/>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ln>
            <a:noFill/>
          </a:ln>
        </p:spPr>
      </p:sp>
      <p:sp>
        <p:nvSpPr>
          <p:cNvPr id="2" name="Titolo 1">
            <a:extLst>
              <a:ext uri="{FF2B5EF4-FFF2-40B4-BE49-F238E27FC236}">
                <a16:creationId xmlns:a16="http://schemas.microsoft.com/office/drawing/2014/main" id="{B5F326BA-D55B-6162-97E0-E18CD03676AD}"/>
              </a:ext>
            </a:extLst>
          </p:cNvPr>
          <p:cNvSpPr>
            <a:spLocks noGrp="1"/>
          </p:cNvSpPr>
          <p:nvPr>
            <p:ph type="title"/>
          </p:nvPr>
        </p:nvSpPr>
        <p:spPr>
          <a:xfrm>
            <a:off x="1103312" y="452718"/>
            <a:ext cx="8947522" cy="1400530"/>
          </a:xfrm>
        </p:spPr>
        <p:txBody>
          <a:bodyPr anchor="ctr">
            <a:normAutofit/>
          </a:bodyPr>
          <a:lstStyle/>
          <a:p>
            <a:r>
              <a:rPr lang="it-IT">
                <a:solidFill>
                  <a:srgbClr val="FFFFFF"/>
                </a:solidFill>
              </a:rPr>
              <a:t>Famiglia controllo – AC (1)</a:t>
            </a:r>
          </a:p>
        </p:txBody>
      </p:sp>
      <p:sp>
        <p:nvSpPr>
          <p:cNvPr id="3" name="Segnaposto contenuto 2">
            <a:extLst>
              <a:ext uri="{FF2B5EF4-FFF2-40B4-BE49-F238E27FC236}">
                <a16:creationId xmlns:a16="http://schemas.microsoft.com/office/drawing/2014/main" id="{565222F2-7F12-830B-CA87-A1F83AFA67BC}"/>
              </a:ext>
            </a:extLst>
          </p:cNvPr>
          <p:cNvSpPr>
            <a:spLocks noGrp="1"/>
          </p:cNvSpPr>
          <p:nvPr>
            <p:ph idx="1"/>
          </p:nvPr>
        </p:nvSpPr>
        <p:spPr>
          <a:xfrm>
            <a:off x="190500" y="2286162"/>
            <a:ext cx="12001499" cy="4571838"/>
          </a:xfrm>
        </p:spPr>
        <p:txBody>
          <a:bodyPr>
            <a:normAutofit fontScale="85000" lnSpcReduction="10000"/>
          </a:bodyPr>
          <a:lstStyle/>
          <a:p>
            <a:pPr>
              <a:lnSpc>
                <a:spcPct val="90000"/>
              </a:lnSpc>
              <a:buClr>
                <a:schemeClr val="accent5">
                  <a:lumMod val="50000"/>
                </a:schemeClr>
              </a:buClr>
            </a:pPr>
            <a:r>
              <a:rPr lang="it-IT" sz="1400"/>
              <a:t>AC-1 Policy and </a:t>
            </a:r>
            <a:r>
              <a:rPr lang="it-IT" sz="1400" err="1"/>
              <a:t>procedures</a:t>
            </a:r>
            <a:r>
              <a:rPr lang="it-IT" sz="1400"/>
              <a:t> : Dato che la nostra applicazione non si trova in un contesto aziendale non    ci è stato possibile attuarlo nella sua totalità. Tuttavia, a scopo dimostrativo sono stati creati su AWS e </a:t>
            </a:r>
            <a:r>
              <a:rPr lang="it-IT" sz="1400" err="1"/>
              <a:t>MongoDB</a:t>
            </a:r>
            <a:r>
              <a:rPr lang="it-IT" sz="1400"/>
              <a:t> degli utenti con determinati ruoli e possibilità di accedere a determinate risorse andando così a simulare in un contesto lavorativo la divisione dei compiti e dei rispettivi permessi concessi ad ogni dipendente.</a:t>
            </a:r>
          </a:p>
          <a:p>
            <a:pPr>
              <a:lnSpc>
                <a:spcPct val="90000"/>
              </a:lnSpc>
              <a:buClr>
                <a:schemeClr val="accent5">
                  <a:lumMod val="50000"/>
                </a:schemeClr>
              </a:buClr>
            </a:pPr>
            <a:r>
              <a:rPr lang="it-IT" sz="1400"/>
              <a:t>AC-2 Account Management: Come per il primo controllo anche questo considera la situazione aziendale per la gestione degli account. Anche se non è stato fatto alcun utilizzo, poiché non necessario, di queste funzioni sia AWS, </a:t>
            </a:r>
            <a:r>
              <a:rPr lang="it-IT" sz="1400" err="1"/>
              <a:t>MongoDB</a:t>
            </a:r>
            <a:r>
              <a:rPr lang="it-IT" sz="1400"/>
              <a:t> Atlas che </a:t>
            </a:r>
            <a:r>
              <a:rPr lang="it-IT" sz="1400" err="1"/>
              <a:t>Keycloak</a:t>
            </a:r>
            <a:r>
              <a:rPr lang="it-IT" sz="1400"/>
              <a:t> consentono la creazione e la gestione di tutti gli eventuali dipendenti che hanno bisogno di accedere al sistema e alle risorse.</a:t>
            </a:r>
          </a:p>
          <a:p>
            <a:pPr>
              <a:lnSpc>
                <a:spcPct val="90000"/>
              </a:lnSpc>
              <a:buClr>
                <a:schemeClr val="accent5">
                  <a:lumMod val="50000"/>
                </a:schemeClr>
              </a:buClr>
            </a:pPr>
            <a:r>
              <a:rPr lang="it-IT" sz="1400"/>
              <a:t>AC-3 Access enforcement: Per rispettare questo controllo, ogni </a:t>
            </a:r>
            <a:r>
              <a:rPr lang="it-IT" sz="1400" err="1"/>
              <a:t>microservizio</a:t>
            </a:r>
            <a:r>
              <a:rPr lang="it-IT" sz="1400"/>
              <a:t> sviluppato presenta un database interno nel quale vengono riposti gli username, le password e i permessi che ogni utente ha.</a:t>
            </a:r>
          </a:p>
          <a:p>
            <a:pPr>
              <a:lnSpc>
                <a:spcPct val="90000"/>
              </a:lnSpc>
              <a:buClr>
                <a:schemeClr val="accent5">
                  <a:lumMod val="50000"/>
                </a:schemeClr>
              </a:buClr>
            </a:pPr>
            <a:r>
              <a:rPr lang="it-IT" sz="1400"/>
              <a:t>AC-4 Information flow enforcement: Per rispettare questo controllo, è stata implementata una fase di validazione. Se l’utente fornisce il giusto token, riposto nell’</a:t>
            </a:r>
            <a:r>
              <a:rPr lang="it-IT" sz="1400" err="1"/>
              <a:t>header</a:t>
            </a:r>
            <a:r>
              <a:rPr lang="it-IT" sz="1400"/>
              <a:t>, il server che è istanziato nella macchina esterna, validerà la richiesta dell’utente e la inoltrerà. </a:t>
            </a:r>
          </a:p>
          <a:p>
            <a:pPr>
              <a:lnSpc>
                <a:spcPct val="90000"/>
              </a:lnSpc>
              <a:buClr>
                <a:schemeClr val="accent5">
                  <a:lumMod val="50000"/>
                </a:schemeClr>
              </a:buClr>
            </a:pPr>
            <a:r>
              <a:rPr lang="it-IT" sz="1400"/>
              <a:t>AC-5 </a:t>
            </a:r>
            <a:r>
              <a:rPr lang="it-IT" sz="1400" err="1"/>
              <a:t>Separation</a:t>
            </a:r>
            <a:r>
              <a:rPr lang="it-IT" sz="1400"/>
              <a:t> of duties: nel codice </a:t>
            </a:r>
            <a:r>
              <a:rPr lang="it-IT" sz="1400" err="1"/>
              <a:t>React</a:t>
            </a:r>
            <a:r>
              <a:rPr lang="it-IT" sz="1400"/>
              <a:t> c’è la distinzione di varie pagine, e quindi funzioni, che possono essere date al giusto utente previo controllo sul ruolo che esso interpreta.</a:t>
            </a:r>
          </a:p>
          <a:p>
            <a:pPr>
              <a:lnSpc>
                <a:spcPct val="90000"/>
              </a:lnSpc>
              <a:buClr>
                <a:schemeClr val="accent5">
                  <a:lumMod val="50000"/>
                </a:schemeClr>
              </a:buClr>
            </a:pPr>
            <a:r>
              <a:rPr lang="it-IT" sz="1400"/>
              <a:t>AC-6 </a:t>
            </a:r>
            <a:r>
              <a:rPr lang="it-IT" sz="1400" err="1"/>
              <a:t>Least</a:t>
            </a:r>
            <a:r>
              <a:rPr lang="it-IT" sz="1400"/>
              <a:t> </a:t>
            </a:r>
            <a:r>
              <a:rPr lang="it-IT" sz="1400" err="1"/>
              <a:t>privilege</a:t>
            </a:r>
            <a:r>
              <a:rPr lang="it-IT" sz="1400"/>
              <a:t> ed </a:t>
            </a:r>
            <a:r>
              <a:rPr lang="it-IT" sz="1400" err="1"/>
              <a:t>enhancement</a:t>
            </a:r>
            <a:r>
              <a:rPr lang="it-IT" sz="1400"/>
              <a:t>: ogni </a:t>
            </a:r>
            <a:r>
              <a:rPr lang="it-IT" sz="1400" err="1"/>
              <a:t>microservizio</a:t>
            </a:r>
            <a:r>
              <a:rPr lang="it-IT" sz="1400"/>
              <a:t> concede le azioni minime e necessarie ad ogni utente.</a:t>
            </a:r>
          </a:p>
          <a:p>
            <a:pPr marL="457200" lvl="1" indent="0">
              <a:lnSpc>
                <a:spcPct val="90000"/>
              </a:lnSpc>
              <a:buClr>
                <a:schemeClr val="accent5">
                  <a:lumMod val="50000"/>
                </a:schemeClr>
              </a:buClr>
              <a:buNone/>
            </a:pPr>
            <a:r>
              <a:rPr lang="it-IT" sz="1400"/>
              <a:t>(1) 	le configurazioni di autorizzazione di accesso, alla configurazione di impostazione relative all’auditing e parametri degli IDS 	sono accessibili solo agli sviluppatori e ciò è implementato nella configurazione dei ruoli IAM sulla piattaforma di AWS per la gestione delle macchine fornite da questo servizio, così come negli ulteriori </a:t>
            </a:r>
            <a:r>
              <a:rPr lang="it-IT" sz="1400" err="1"/>
              <a:t>microservizi</a:t>
            </a:r>
            <a:r>
              <a:rPr lang="it-IT" sz="1400"/>
              <a:t> esposti;</a:t>
            </a:r>
          </a:p>
          <a:p>
            <a:pPr marL="457200" lvl="1" indent="0">
              <a:lnSpc>
                <a:spcPct val="90000"/>
              </a:lnSpc>
              <a:buClr>
                <a:schemeClr val="accent5">
                  <a:lumMod val="50000"/>
                </a:schemeClr>
              </a:buClr>
              <a:buNone/>
            </a:pPr>
            <a:r>
              <a:rPr lang="it-IT" sz="1400"/>
              <a:t>(2) 	implementato come nel (1);</a:t>
            </a:r>
          </a:p>
          <a:p>
            <a:pPr marL="457200" lvl="1" indent="0">
              <a:lnSpc>
                <a:spcPct val="90000"/>
              </a:lnSpc>
              <a:buClr>
                <a:schemeClr val="accent5">
                  <a:lumMod val="50000"/>
                </a:schemeClr>
              </a:buClr>
              <a:buNone/>
            </a:pPr>
            <a:r>
              <a:rPr lang="it-IT" sz="1400"/>
              <a:t>(3) 	implementato come nel (1);</a:t>
            </a:r>
          </a:p>
          <a:p>
            <a:pPr marL="457200" lvl="1" indent="0">
              <a:lnSpc>
                <a:spcPct val="90000"/>
              </a:lnSpc>
              <a:buClr>
                <a:schemeClr val="accent5">
                  <a:lumMod val="50000"/>
                </a:schemeClr>
              </a:buClr>
              <a:buNone/>
            </a:pPr>
            <a:r>
              <a:rPr lang="it-IT" sz="1400"/>
              <a:t>	solo il ruolo di admin può effettuare operazioni di modifica o aggiunta;</a:t>
            </a:r>
          </a:p>
          <a:p>
            <a:pPr marL="457200" lvl="1" indent="0">
              <a:lnSpc>
                <a:spcPct val="90000"/>
              </a:lnSpc>
              <a:buClr>
                <a:schemeClr val="accent5">
                  <a:lumMod val="50000"/>
                </a:schemeClr>
              </a:buClr>
              <a:buNone/>
            </a:pPr>
            <a:r>
              <a:rPr lang="it-IT" sz="1400"/>
              <a:t>(9) 	i </a:t>
            </a:r>
            <a:r>
              <a:rPr lang="it-IT" sz="1400" err="1"/>
              <a:t>microservizi</a:t>
            </a:r>
            <a:r>
              <a:rPr lang="it-IT" sz="1400"/>
              <a:t> utilizzati permettono la visione dei log;</a:t>
            </a:r>
          </a:p>
          <a:p>
            <a:pPr marL="457200" lvl="1" indent="0">
              <a:lnSpc>
                <a:spcPct val="90000"/>
              </a:lnSpc>
              <a:buClr>
                <a:schemeClr val="accent5">
                  <a:lumMod val="50000"/>
                </a:schemeClr>
              </a:buClr>
              <a:buNone/>
            </a:pPr>
            <a:r>
              <a:rPr lang="it-IT" sz="1400"/>
              <a:t>(10) 	ciò è verificato in quanto l’utente client può effettuare solo operazioni minime sulla web app e non gli è concesso eseguire funzioni privilegiate;</a:t>
            </a:r>
          </a:p>
          <a:p>
            <a:pPr>
              <a:lnSpc>
                <a:spcPct val="90000"/>
              </a:lnSpc>
            </a:pPr>
            <a:endParaRPr lang="it-IT" sz="600"/>
          </a:p>
        </p:txBody>
      </p:sp>
    </p:spTree>
    <p:extLst>
      <p:ext uri="{BB962C8B-B14F-4D97-AF65-F5344CB8AC3E}">
        <p14:creationId xmlns:p14="http://schemas.microsoft.com/office/powerpoint/2010/main" val="2144397749"/>
      </p:ext>
    </p:extLst>
  </p:cSld>
  <p:clrMapOvr>
    <a:overrideClrMapping bg1="lt1" tx1="dk1" bg2="lt2" tx2="dk2" accent1="accent1" accent2="accent2" accent3="accent3" accent4="accent4" accent5="accent5" accent6="accent6" hlink="hlink" folHlink="folHlink"/>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74CD14DB-BB81-479F-A1FC-1C75640E9F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6" name="Rectangle 9">
            <a:extLst>
              <a:ext uri="{FF2B5EF4-FFF2-40B4-BE49-F238E27FC236}">
                <a16:creationId xmlns:a16="http://schemas.microsoft.com/office/drawing/2014/main" id="{C943A91B-7CA7-4592-A975-73B1BF8C4C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Freeform 7">
            <a:extLst>
              <a:ext uri="{FF2B5EF4-FFF2-40B4-BE49-F238E27FC236}">
                <a16:creationId xmlns:a16="http://schemas.microsoft.com/office/drawing/2014/main" id="{EC471314-E46A-414B-8D91-74880E84F1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entury Gothic" panose="020B0502020202020204"/>
              <a:ea typeface="+mn-ea"/>
              <a:cs typeface="+mn-cs"/>
            </a:endParaRPr>
          </a:p>
        </p:txBody>
      </p:sp>
      <p:sp useBgFill="1">
        <p:nvSpPr>
          <p:cNvPr id="14" name="Freeform: Shape 13">
            <a:extLst>
              <a:ext uri="{FF2B5EF4-FFF2-40B4-BE49-F238E27FC236}">
                <a16:creationId xmlns:a16="http://schemas.microsoft.com/office/drawing/2014/main" id="{6A681326-1C9D-44A3-A627-3871BDAE41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7" cy="5095933"/>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ln>
            <a:noFill/>
          </a:ln>
        </p:spPr>
      </p:sp>
      <p:sp>
        <p:nvSpPr>
          <p:cNvPr id="2" name="Titolo 1">
            <a:extLst>
              <a:ext uri="{FF2B5EF4-FFF2-40B4-BE49-F238E27FC236}">
                <a16:creationId xmlns:a16="http://schemas.microsoft.com/office/drawing/2014/main" id="{B5F326BA-D55B-6162-97E0-E18CD03676AD}"/>
              </a:ext>
            </a:extLst>
          </p:cNvPr>
          <p:cNvSpPr>
            <a:spLocks noGrp="1"/>
          </p:cNvSpPr>
          <p:nvPr>
            <p:ph type="title"/>
          </p:nvPr>
        </p:nvSpPr>
        <p:spPr>
          <a:xfrm>
            <a:off x="1103312" y="452718"/>
            <a:ext cx="8947522" cy="1400530"/>
          </a:xfrm>
        </p:spPr>
        <p:txBody>
          <a:bodyPr anchor="ctr">
            <a:normAutofit/>
          </a:bodyPr>
          <a:lstStyle/>
          <a:p>
            <a:r>
              <a:rPr lang="it-IT">
                <a:solidFill>
                  <a:srgbClr val="FFFFFF"/>
                </a:solidFill>
              </a:rPr>
              <a:t>Famiglia controllo – AC (2)</a:t>
            </a:r>
          </a:p>
        </p:txBody>
      </p:sp>
      <p:sp>
        <p:nvSpPr>
          <p:cNvPr id="3" name="Segnaposto contenuto 2">
            <a:extLst>
              <a:ext uri="{FF2B5EF4-FFF2-40B4-BE49-F238E27FC236}">
                <a16:creationId xmlns:a16="http://schemas.microsoft.com/office/drawing/2014/main" id="{565222F2-7F12-830B-CA87-A1F83AFA67BC}"/>
              </a:ext>
            </a:extLst>
          </p:cNvPr>
          <p:cNvSpPr>
            <a:spLocks noGrp="1"/>
          </p:cNvSpPr>
          <p:nvPr>
            <p:ph idx="1"/>
          </p:nvPr>
        </p:nvSpPr>
        <p:spPr>
          <a:xfrm>
            <a:off x="165099" y="2286163"/>
            <a:ext cx="12026899" cy="4571838"/>
          </a:xfrm>
        </p:spPr>
        <p:txBody>
          <a:bodyPr>
            <a:normAutofit/>
          </a:bodyPr>
          <a:lstStyle/>
          <a:p>
            <a:pPr>
              <a:lnSpc>
                <a:spcPct val="90000"/>
              </a:lnSpc>
              <a:buClr>
                <a:schemeClr val="accent5">
                  <a:lumMod val="50000"/>
                </a:schemeClr>
              </a:buClr>
            </a:pPr>
            <a:r>
              <a:rPr lang="it-IT" sz="1500"/>
              <a:t>AC-7 </a:t>
            </a:r>
            <a:r>
              <a:rPr lang="it-IT" sz="1500" err="1"/>
              <a:t>Unsuccessful</a:t>
            </a:r>
            <a:r>
              <a:rPr lang="it-IT" sz="1500"/>
              <a:t> logon: in </a:t>
            </a:r>
            <a:r>
              <a:rPr lang="it-IT" sz="1500" err="1"/>
              <a:t>Keycloak</a:t>
            </a:r>
            <a:r>
              <a:rPr lang="it-IT" sz="1500"/>
              <a:t> sono stati definiti i giusti parametri al fine di limitare l’attacco brute force per autenticarsi. </a:t>
            </a:r>
          </a:p>
          <a:p>
            <a:pPr>
              <a:lnSpc>
                <a:spcPct val="90000"/>
              </a:lnSpc>
              <a:buClr>
                <a:schemeClr val="accent5">
                  <a:lumMod val="50000"/>
                </a:schemeClr>
              </a:buClr>
            </a:pPr>
            <a:r>
              <a:rPr lang="it-IT" sz="1500"/>
              <a:t>AC-8 System use </a:t>
            </a:r>
            <a:r>
              <a:rPr lang="it-IT" sz="1500" err="1"/>
              <a:t>notification</a:t>
            </a:r>
            <a:r>
              <a:rPr lang="it-IT" sz="1500"/>
              <a:t>: in </a:t>
            </a:r>
            <a:r>
              <a:rPr lang="it-IT" sz="1500" err="1"/>
              <a:t>Keycloak</a:t>
            </a:r>
            <a:r>
              <a:rPr lang="it-IT" sz="1500"/>
              <a:t> sono stati definiti i termini e le condizioni per poter usufruire dei servizi della web app. Questo documento dovrà essere visionato e accettato da ogni utente che sta sottoscrivendo la registrazione.</a:t>
            </a:r>
          </a:p>
          <a:p>
            <a:pPr>
              <a:lnSpc>
                <a:spcPct val="90000"/>
              </a:lnSpc>
              <a:buClr>
                <a:schemeClr val="accent5">
                  <a:lumMod val="50000"/>
                </a:schemeClr>
              </a:buClr>
            </a:pPr>
            <a:r>
              <a:rPr lang="it-IT" sz="1500"/>
              <a:t>AC-10 </a:t>
            </a:r>
            <a:r>
              <a:rPr lang="it-IT" sz="1500" err="1"/>
              <a:t>Current</a:t>
            </a:r>
            <a:r>
              <a:rPr lang="it-IT" sz="1500"/>
              <a:t> session control: </a:t>
            </a:r>
            <a:r>
              <a:rPr lang="it-IT" sz="1500" err="1"/>
              <a:t>Keycloak</a:t>
            </a:r>
            <a:r>
              <a:rPr lang="it-IT" sz="1500"/>
              <a:t> non permette di specificare un limite di connessioni concorrenti ma l’istanza EC2 permetterà tante connessioni </a:t>
            </a:r>
            <a:r>
              <a:rPr lang="it-IT" sz="1500" err="1"/>
              <a:t>finchè</a:t>
            </a:r>
            <a:r>
              <a:rPr lang="it-IT" sz="1500"/>
              <a:t> la specifica “Network </a:t>
            </a:r>
            <a:r>
              <a:rPr lang="it-IT" sz="1500" err="1"/>
              <a:t>Bandwidth</a:t>
            </a:r>
            <a:r>
              <a:rPr lang="it-IT" sz="1500"/>
              <a:t> (Gbps)” potrà. </a:t>
            </a:r>
          </a:p>
          <a:p>
            <a:pPr>
              <a:lnSpc>
                <a:spcPct val="90000"/>
              </a:lnSpc>
              <a:buClr>
                <a:schemeClr val="accent5">
                  <a:lumMod val="50000"/>
                </a:schemeClr>
              </a:buClr>
            </a:pPr>
            <a:r>
              <a:rPr lang="it-IT" sz="1500"/>
              <a:t>AC-12 Session </a:t>
            </a:r>
            <a:r>
              <a:rPr lang="it-IT" sz="1500" err="1"/>
              <a:t>termination</a:t>
            </a:r>
            <a:r>
              <a:rPr lang="it-IT" sz="1500"/>
              <a:t>: </a:t>
            </a:r>
            <a:r>
              <a:rPr lang="it-IT" sz="1500" err="1"/>
              <a:t>Keycloak</a:t>
            </a:r>
            <a:r>
              <a:rPr lang="it-IT" sz="1500"/>
              <a:t> terminerà automaticamente la sessione utente dopo 30 minuti di inattività, dopo 10 ore di attività bisognerà </a:t>
            </a:r>
            <a:r>
              <a:rPr lang="it-IT" sz="1500" err="1"/>
              <a:t>riautenticarsi</a:t>
            </a:r>
            <a:r>
              <a:rPr lang="it-IT" sz="1500"/>
              <a:t>.  </a:t>
            </a:r>
          </a:p>
          <a:p>
            <a:pPr>
              <a:lnSpc>
                <a:spcPct val="90000"/>
              </a:lnSpc>
              <a:buClr>
                <a:schemeClr val="accent5">
                  <a:lumMod val="50000"/>
                </a:schemeClr>
              </a:buClr>
            </a:pPr>
            <a:r>
              <a:rPr lang="it-IT" sz="1500"/>
              <a:t>AC-14 </a:t>
            </a:r>
            <a:r>
              <a:rPr lang="it-IT" sz="1500" err="1"/>
              <a:t>Permitted</a:t>
            </a:r>
            <a:r>
              <a:rPr lang="it-IT" sz="1500"/>
              <a:t> actions </a:t>
            </a:r>
            <a:r>
              <a:rPr lang="it-IT" sz="1500" err="1"/>
              <a:t>without</a:t>
            </a:r>
            <a:r>
              <a:rPr lang="it-IT" sz="1500"/>
              <a:t> </a:t>
            </a:r>
            <a:r>
              <a:rPr lang="it-IT" sz="1500" err="1"/>
              <a:t>identification</a:t>
            </a:r>
            <a:r>
              <a:rPr lang="it-IT" sz="1500"/>
              <a:t> or authentication: L’unica operazione che un utente non identificato o autorizzato può effettuare è richiamare la funzione di login connessa all’apposito bottone. </a:t>
            </a:r>
          </a:p>
          <a:p>
            <a:pPr>
              <a:lnSpc>
                <a:spcPct val="90000"/>
              </a:lnSpc>
              <a:buClr>
                <a:schemeClr val="accent5">
                  <a:lumMod val="50000"/>
                </a:schemeClr>
              </a:buClr>
            </a:pPr>
            <a:r>
              <a:rPr lang="it-IT" sz="1500"/>
              <a:t>AC-17 Remote access: La web app permette la connessione agli utenti tramite connessioni https. Per poter autenticarsi e quindi poter iniziare ad effettuare richieste dovrà fare il log in, o </a:t>
            </a:r>
            <a:r>
              <a:rPr lang="it-IT" sz="1500" err="1"/>
              <a:t>sign</a:t>
            </a:r>
            <a:r>
              <a:rPr lang="it-IT" sz="1500"/>
              <a:t> in, tramite </a:t>
            </a:r>
            <a:r>
              <a:rPr lang="it-IT" sz="1500" err="1"/>
              <a:t>keycloak</a:t>
            </a:r>
            <a:r>
              <a:rPr lang="it-IT" sz="1500"/>
              <a:t>, </a:t>
            </a:r>
            <a:r>
              <a:rPr lang="it-IT" sz="1500" err="1"/>
              <a:t>dopodichè</a:t>
            </a:r>
            <a:r>
              <a:rPr lang="it-IT" sz="1500"/>
              <a:t> per poter effettuare le operazioni dovrà inviare una richiesta http inserendo il token reperito da </a:t>
            </a:r>
            <a:r>
              <a:rPr lang="it-IT" sz="1500" err="1"/>
              <a:t>keycloak</a:t>
            </a:r>
            <a:r>
              <a:rPr lang="it-IT" sz="1500"/>
              <a:t> ad un proxy che gestirà queste richieste e controllerà se l’utente può effettivamente fare ciò. Dopo che la fase di validazione sarà completata, il proxy invierà le richieste al </a:t>
            </a:r>
            <a:r>
              <a:rPr lang="it-IT" sz="1500" err="1"/>
              <a:t>backend</a:t>
            </a:r>
            <a:r>
              <a:rPr lang="it-IT" sz="1500"/>
              <a:t> crittandole con la chiave fornita dal servizio KMS di AWS tramite richieste HTTPS. Il </a:t>
            </a:r>
            <a:r>
              <a:rPr lang="it-IT" sz="1500" err="1"/>
              <a:t>backend</a:t>
            </a:r>
            <a:r>
              <a:rPr lang="it-IT" sz="1500"/>
              <a:t> ricevuta la richiesta si collegherà a </a:t>
            </a:r>
            <a:r>
              <a:rPr lang="it-IT" sz="1500" err="1"/>
              <a:t>MongoDB</a:t>
            </a:r>
            <a:r>
              <a:rPr lang="it-IT" sz="1500"/>
              <a:t> Atlas fornendo le credenziali di accesso al fine di accedere ai dati richiesti. La risposta che arriverà all’utente farà il percorso a ritroso venendo, in questo caso, crittata dal </a:t>
            </a:r>
            <a:r>
              <a:rPr lang="it-IT" sz="1500" err="1"/>
              <a:t>backend</a:t>
            </a:r>
            <a:r>
              <a:rPr lang="it-IT" sz="1500"/>
              <a:t> e decrittata dal proxy.</a:t>
            </a:r>
          </a:p>
          <a:p>
            <a:pPr marL="0" indent="0">
              <a:lnSpc>
                <a:spcPct val="90000"/>
              </a:lnSpc>
              <a:buNone/>
            </a:pPr>
            <a:endParaRPr lang="it-IT" sz="1100"/>
          </a:p>
        </p:txBody>
      </p:sp>
    </p:spTree>
    <p:extLst>
      <p:ext uri="{BB962C8B-B14F-4D97-AF65-F5344CB8AC3E}">
        <p14:creationId xmlns:p14="http://schemas.microsoft.com/office/powerpoint/2010/main" val="3166672844"/>
      </p:ext>
    </p:extLst>
  </p:cSld>
  <p:clrMapOvr>
    <a:overrideClrMapping bg1="lt1" tx1="dk1" bg2="lt2" tx2="dk2" accent1="accent1" accent2="accent2" accent3="accent3" accent4="accent4" accent5="accent5" accent6="accent6" hlink="hlink" folHlink="folHlink"/>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74CD14DB-BB81-479F-A1FC-1C75640E9F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6" name="Rectangle 9">
            <a:extLst>
              <a:ext uri="{FF2B5EF4-FFF2-40B4-BE49-F238E27FC236}">
                <a16:creationId xmlns:a16="http://schemas.microsoft.com/office/drawing/2014/main" id="{C943A91B-7CA7-4592-A975-73B1BF8C4C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Freeform 7">
            <a:extLst>
              <a:ext uri="{FF2B5EF4-FFF2-40B4-BE49-F238E27FC236}">
                <a16:creationId xmlns:a16="http://schemas.microsoft.com/office/drawing/2014/main" id="{EC471314-E46A-414B-8D91-74880E84F1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entury Gothic" panose="020B0502020202020204"/>
              <a:ea typeface="+mn-ea"/>
              <a:cs typeface="+mn-cs"/>
            </a:endParaRPr>
          </a:p>
        </p:txBody>
      </p:sp>
      <p:sp useBgFill="1">
        <p:nvSpPr>
          <p:cNvPr id="14" name="Freeform: Shape 13">
            <a:extLst>
              <a:ext uri="{FF2B5EF4-FFF2-40B4-BE49-F238E27FC236}">
                <a16:creationId xmlns:a16="http://schemas.microsoft.com/office/drawing/2014/main" id="{6A681326-1C9D-44A3-A627-3871BDAE41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7" cy="5095933"/>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ln>
            <a:noFill/>
          </a:ln>
        </p:spPr>
      </p:sp>
      <p:sp>
        <p:nvSpPr>
          <p:cNvPr id="2" name="Titolo 1">
            <a:extLst>
              <a:ext uri="{FF2B5EF4-FFF2-40B4-BE49-F238E27FC236}">
                <a16:creationId xmlns:a16="http://schemas.microsoft.com/office/drawing/2014/main" id="{B5F326BA-D55B-6162-97E0-E18CD03676AD}"/>
              </a:ext>
            </a:extLst>
          </p:cNvPr>
          <p:cNvSpPr>
            <a:spLocks noGrp="1"/>
          </p:cNvSpPr>
          <p:nvPr>
            <p:ph type="title"/>
          </p:nvPr>
        </p:nvSpPr>
        <p:spPr>
          <a:xfrm>
            <a:off x="1103312" y="452718"/>
            <a:ext cx="8947522" cy="1400530"/>
          </a:xfrm>
        </p:spPr>
        <p:txBody>
          <a:bodyPr anchor="ctr">
            <a:normAutofit/>
          </a:bodyPr>
          <a:lstStyle/>
          <a:p>
            <a:r>
              <a:rPr lang="it-IT">
                <a:solidFill>
                  <a:srgbClr val="FFFFFF"/>
                </a:solidFill>
              </a:rPr>
              <a:t>Famiglia controllo – IA</a:t>
            </a:r>
          </a:p>
        </p:txBody>
      </p:sp>
      <p:sp>
        <p:nvSpPr>
          <p:cNvPr id="3" name="Segnaposto contenuto 2">
            <a:extLst>
              <a:ext uri="{FF2B5EF4-FFF2-40B4-BE49-F238E27FC236}">
                <a16:creationId xmlns:a16="http://schemas.microsoft.com/office/drawing/2014/main" id="{565222F2-7F12-830B-CA87-A1F83AFA67BC}"/>
              </a:ext>
            </a:extLst>
          </p:cNvPr>
          <p:cNvSpPr>
            <a:spLocks noGrp="1"/>
          </p:cNvSpPr>
          <p:nvPr>
            <p:ph idx="1"/>
          </p:nvPr>
        </p:nvSpPr>
        <p:spPr>
          <a:xfrm>
            <a:off x="203200" y="2763520"/>
            <a:ext cx="11988799" cy="3942080"/>
          </a:xfrm>
        </p:spPr>
        <p:txBody>
          <a:bodyPr>
            <a:normAutofit lnSpcReduction="10000"/>
          </a:bodyPr>
          <a:lstStyle/>
          <a:p>
            <a:pPr>
              <a:lnSpc>
                <a:spcPct val="90000"/>
              </a:lnSpc>
              <a:buClr>
                <a:schemeClr val="accent5">
                  <a:lumMod val="50000"/>
                </a:schemeClr>
              </a:buClr>
            </a:pPr>
            <a:r>
              <a:rPr lang="it-IT" sz="1200"/>
              <a:t>IA-2 </a:t>
            </a:r>
            <a:r>
              <a:rPr lang="it-IT" sz="1200" err="1"/>
              <a:t>Identification</a:t>
            </a:r>
            <a:r>
              <a:rPr lang="it-IT" sz="1200"/>
              <a:t> and authentication policy and </a:t>
            </a:r>
            <a:r>
              <a:rPr lang="it-IT" sz="1200" err="1"/>
              <a:t>procedures</a:t>
            </a:r>
            <a:r>
              <a:rPr lang="it-IT" sz="1200"/>
              <a:t> ed </a:t>
            </a:r>
            <a:r>
              <a:rPr lang="it-IT" sz="1200" err="1"/>
              <a:t>enhancement</a:t>
            </a:r>
            <a:r>
              <a:rPr lang="it-IT" sz="1200"/>
              <a:t>: L’app permette di autenticare l’identità degli utenti tramite il servizio fornito da </a:t>
            </a:r>
            <a:r>
              <a:rPr lang="it-IT" sz="1200" err="1"/>
              <a:t>keycloak</a:t>
            </a:r>
            <a:r>
              <a:rPr lang="it-IT" sz="1200"/>
              <a:t>.</a:t>
            </a:r>
          </a:p>
          <a:p>
            <a:pPr marL="457200" lvl="1" indent="0">
              <a:lnSpc>
                <a:spcPct val="90000"/>
              </a:lnSpc>
              <a:buClr>
                <a:schemeClr val="accent5">
                  <a:lumMod val="50000"/>
                </a:schemeClr>
              </a:buClr>
              <a:buNone/>
            </a:pPr>
            <a:r>
              <a:rPr lang="it-IT" sz="1200"/>
              <a:t>(1) L’autenticazione multi-fattore è obbligatoria per tutti gli utenti dell’applicazione: sono richiesti l’immissione di username e password e l’inserimento di una one-time password con l’app </a:t>
            </a:r>
            <a:r>
              <a:rPr lang="it-IT" sz="1200" err="1"/>
              <a:t>FreeOTP</a:t>
            </a:r>
            <a:r>
              <a:rPr lang="it-IT" sz="1200"/>
              <a:t> associando un dispositivo.</a:t>
            </a:r>
          </a:p>
          <a:p>
            <a:pPr marL="457200" lvl="1" indent="0">
              <a:lnSpc>
                <a:spcPct val="90000"/>
              </a:lnSpc>
              <a:buClr>
                <a:schemeClr val="accent5">
                  <a:lumMod val="50000"/>
                </a:schemeClr>
              </a:buClr>
              <a:buNone/>
            </a:pPr>
            <a:r>
              <a:rPr lang="it-IT" sz="1200"/>
              <a:t>(2) come (1)</a:t>
            </a:r>
          </a:p>
          <a:p>
            <a:pPr marL="457200" lvl="1" indent="0">
              <a:lnSpc>
                <a:spcPct val="90000"/>
              </a:lnSpc>
              <a:buClr>
                <a:schemeClr val="accent5">
                  <a:lumMod val="50000"/>
                </a:schemeClr>
              </a:buClr>
              <a:buNone/>
            </a:pPr>
            <a:r>
              <a:rPr lang="it-IT" sz="1200"/>
              <a:t>(8) L’applicazione è fornita di un </a:t>
            </a:r>
            <a:r>
              <a:rPr lang="it-IT" sz="1200" err="1"/>
              <a:t>microservizio</a:t>
            </a:r>
            <a:r>
              <a:rPr lang="it-IT" sz="1200"/>
              <a:t> dedicato all’autenticazione e le connessioni verso di esso e verso l’IAM sono protette con TLS. Inoltre, l'impiego del protocollo OIDC con </a:t>
            </a:r>
            <a:r>
              <a:rPr lang="it-IT" sz="1200" err="1"/>
              <a:t>Authorization</a:t>
            </a:r>
            <a:r>
              <a:rPr lang="it-IT" sz="1200"/>
              <a:t> Code Flow fornisce protezione verso potenziali attacchi di tipo replay.</a:t>
            </a:r>
          </a:p>
          <a:p>
            <a:pPr marL="457200" lvl="1" indent="0">
              <a:lnSpc>
                <a:spcPct val="90000"/>
              </a:lnSpc>
              <a:buClr>
                <a:schemeClr val="accent5">
                  <a:lumMod val="50000"/>
                </a:schemeClr>
              </a:buClr>
              <a:buNone/>
            </a:pPr>
            <a:r>
              <a:rPr lang="it-IT" sz="1200"/>
              <a:t>(9) come (8)</a:t>
            </a:r>
          </a:p>
          <a:p>
            <a:pPr>
              <a:lnSpc>
                <a:spcPct val="90000"/>
              </a:lnSpc>
              <a:buClr>
                <a:schemeClr val="accent5">
                  <a:lumMod val="50000"/>
                </a:schemeClr>
              </a:buClr>
            </a:pPr>
            <a:r>
              <a:rPr lang="it-IT" sz="1200"/>
              <a:t>IA-3 Device </a:t>
            </a:r>
            <a:r>
              <a:rPr lang="it-IT" sz="1200" err="1"/>
              <a:t>identification</a:t>
            </a:r>
            <a:r>
              <a:rPr lang="it-IT" sz="1200"/>
              <a:t> and authentication: </a:t>
            </a:r>
            <a:r>
              <a:rPr lang="it-IT" sz="1200" err="1"/>
              <a:t>Keycloak</a:t>
            </a:r>
            <a:r>
              <a:rPr lang="it-IT" sz="1200"/>
              <a:t> permette di visualizzare le sessioni attive e quindi di identificare univocamente i dispositivi. </a:t>
            </a:r>
          </a:p>
          <a:p>
            <a:pPr>
              <a:lnSpc>
                <a:spcPct val="90000"/>
              </a:lnSpc>
              <a:buClr>
                <a:schemeClr val="accent5">
                  <a:lumMod val="50000"/>
                </a:schemeClr>
              </a:buClr>
            </a:pPr>
            <a:r>
              <a:rPr lang="it-IT" sz="1200"/>
              <a:t>IA-4 </a:t>
            </a:r>
            <a:r>
              <a:rPr lang="it-IT" sz="1200" err="1"/>
              <a:t>Identifier</a:t>
            </a:r>
            <a:r>
              <a:rPr lang="it-IT" sz="1200"/>
              <a:t> management: </a:t>
            </a:r>
            <a:r>
              <a:rPr lang="it-IT" sz="1200" err="1"/>
              <a:t>Keycloak</a:t>
            </a:r>
            <a:r>
              <a:rPr lang="it-IT" sz="1200"/>
              <a:t> non permette di far registrare diversi utenti con lo stesso username. </a:t>
            </a:r>
          </a:p>
          <a:p>
            <a:pPr>
              <a:lnSpc>
                <a:spcPct val="90000"/>
              </a:lnSpc>
              <a:buClr>
                <a:schemeClr val="accent5">
                  <a:lumMod val="50000"/>
                </a:schemeClr>
              </a:buClr>
            </a:pPr>
            <a:r>
              <a:rPr lang="it-IT" sz="1200"/>
              <a:t>IA-5 </a:t>
            </a:r>
            <a:r>
              <a:rPr lang="it-IT" sz="1200" err="1"/>
              <a:t>Authenticator</a:t>
            </a:r>
            <a:r>
              <a:rPr lang="it-IT" sz="1200"/>
              <a:t> management ed </a:t>
            </a:r>
            <a:r>
              <a:rPr lang="it-IT" sz="1200" err="1"/>
              <a:t>enhancement</a:t>
            </a:r>
            <a:r>
              <a:rPr lang="it-IT" sz="1200"/>
              <a:t>: Il processo di autenticazione è gestito dall’IAM </a:t>
            </a:r>
            <a:r>
              <a:rPr lang="it-IT" sz="1200" err="1"/>
              <a:t>Keycloak</a:t>
            </a:r>
            <a:r>
              <a:rPr lang="it-IT" sz="1200"/>
              <a:t> che conserverà le credenziali di accesso dell’utente in un database esterno, in questo caso fornito dal servizio RDS di AWS, in particolare di tipo MySQL e presente in una VPC ove si troverà la macchina esterna nella quale risiederà il </a:t>
            </a:r>
            <a:r>
              <a:rPr lang="it-IT" sz="1200" err="1"/>
              <a:t>frontend</a:t>
            </a:r>
            <a:r>
              <a:rPr lang="it-IT" sz="1200"/>
              <a:t> dell’applicazione.</a:t>
            </a:r>
          </a:p>
          <a:p>
            <a:pPr marL="400050" lvl="1" indent="0">
              <a:lnSpc>
                <a:spcPct val="90000"/>
              </a:lnSpc>
              <a:buClr>
                <a:schemeClr val="accent5">
                  <a:lumMod val="50000"/>
                </a:schemeClr>
              </a:buClr>
              <a:buNone/>
            </a:pPr>
            <a:r>
              <a:rPr lang="it-IT" sz="1200"/>
              <a:t>(1) L’autenticazione è basata inserendo una password, che dovrà rispettare determinate condizioni: lunghezza minima 8 caratteri, almeno 1 carattere maiuscolo, almeno 1 cifra numerica, almeno 1 carattere speciale e avrà una scadenza di 3 mesi;</a:t>
            </a:r>
          </a:p>
          <a:p>
            <a:pPr>
              <a:lnSpc>
                <a:spcPct val="90000"/>
              </a:lnSpc>
              <a:buClr>
                <a:schemeClr val="accent5">
                  <a:lumMod val="50000"/>
                </a:schemeClr>
              </a:buClr>
            </a:pPr>
            <a:r>
              <a:rPr lang="it-IT" sz="1200"/>
              <a:t>IA-6 </a:t>
            </a:r>
            <a:r>
              <a:rPr lang="it-IT" sz="1200" err="1"/>
              <a:t>Authenticator</a:t>
            </a:r>
            <a:r>
              <a:rPr lang="it-IT" sz="1200"/>
              <a:t> feedback: Se si dovesse presentare un problema di inserimento delle credenziali, </a:t>
            </a:r>
            <a:r>
              <a:rPr lang="it-IT" sz="1200" err="1"/>
              <a:t>keycloak</a:t>
            </a:r>
            <a:r>
              <a:rPr lang="it-IT" sz="1200"/>
              <a:t> darà in output un messaggio, che comunicherà la non corretta digitazione di uno dei due campi (username o password).</a:t>
            </a:r>
          </a:p>
          <a:p>
            <a:pPr marL="0" indent="0">
              <a:lnSpc>
                <a:spcPct val="90000"/>
              </a:lnSpc>
              <a:buNone/>
            </a:pPr>
            <a:endParaRPr lang="it-IT" sz="700"/>
          </a:p>
        </p:txBody>
      </p:sp>
    </p:spTree>
    <p:extLst>
      <p:ext uri="{BB962C8B-B14F-4D97-AF65-F5344CB8AC3E}">
        <p14:creationId xmlns:p14="http://schemas.microsoft.com/office/powerpoint/2010/main" val="1777334035"/>
      </p:ext>
    </p:extLst>
  </p:cSld>
  <p:clrMapOvr>
    <a:overrideClrMapping bg1="lt1" tx1="dk1" bg2="lt2" tx2="dk2" accent1="accent1" accent2="accent2" accent3="accent3" accent4="accent4" accent5="accent5" accent6="accent6" hlink="hlink" folHlink="folHlink"/>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74CD14DB-BB81-479F-A1FC-1C75640E9F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6" name="Rectangle 9">
            <a:extLst>
              <a:ext uri="{FF2B5EF4-FFF2-40B4-BE49-F238E27FC236}">
                <a16:creationId xmlns:a16="http://schemas.microsoft.com/office/drawing/2014/main" id="{C943A91B-7CA7-4592-A975-73B1BF8C4C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Freeform 7">
            <a:extLst>
              <a:ext uri="{FF2B5EF4-FFF2-40B4-BE49-F238E27FC236}">
                <a16:creationId xmlns:a16="http://schemas.microsoft.com/office/drawing/2014/main" id="{EC471314-E46A-414B-8D91-74880E84F1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entury Gothic" panose="020B0502020202020204"/>
              <a:ea typeface="+mn-ea"/>
              <a:cs typeface="+mn-cs"/>
            </a:endParaRPr>
          </a:p>
        </p:txBody>
      </p:sp>
      <p:sp useBgFill="1">
        <p:nvSpPr>
          <p:cNvPr id="14" name="Freeform: Shape 13">
            <a:extLst>
              <a:ext uri="{FF2B5EF4-FFF2-40B4-BE49-F238E27FC236}">
                <a16:creationId xmlns:a16="http://schemas.microsoft.com/office/drawing/2014/main" id="{6A681326-1C9D-44A3-A627-3871BDAE41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7" cy="5095933"/>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ln>
            <a:noFill/>
          </a:ln>
        </p:spPr>
      </p:sp>
      <p:sp>
        <p:nvSpPr>
          <p:cNvPr id="2" name="Titolo 1">
            <a:extLst>
              <a:ext uri="{FF2B5EF4-FFF2-40B4-BE49-F238E27FC236}">
                <a16:creationId xmlns:a16="http://schemas.microsoft.com/office/drawing/2014/main" id="{B5F326BA-D55B-6162-97E0-E18CD03676AD}"/>
              </a:ext>
            </a:extLst>
          </p:cNvPr>
          <p:cNvSpPr>
            <a:spLocks noGrp="1"/>
          </p:cNvSpPr>
          <p:nvPr>
            <p:ph type="title"/>
          </p:nvPr>
        </p:nvSpPr>
        <p:spPr>
          <a:xfrm>
            <a:off x="1103312" y="452718"/>
            <a:ext cx="8947522" cy="1400530"/>
          </a:xfrm>
        </p:spPr>
        <p:txBody>
          <a:bodyPr anchor="ctr">
            <a:normAutofit/>
          </a:bodyPr>
          <a:lstStyle/>
          <a:p>
            <a:r>
              <a:rPr lang="it-IT">
                <a:solidFill>
                  <a:srgbClr val="FFFFFF"/>
                </a:solidFill>
              </a:rPr>
              <a:t>Famiglia controllo – SC</a:t>
            </a:r>
          </a:p>
        </p:txBody>
      </p:sp>
      <p:sp>
        <p:nvSpPr>
          <p:cNvPr id="3" name="Segnaposto contenuto 2">
            <a:extLst>
              <a:ext uri="{FF2B5EF4-FFF2-40B4-BE49-F238E27FC236}">
                <a16:creationId xmlns:a16="http://schemas.microsoft.com/office/drawing/2014/main" id="{565222F2-7F12-830B-CA87-A1F83AFA67BC}"/>
              </a:ext>
            </a:extLst>
          </p:cNvPr>
          <p:cNvSpPr>
            <a:spLocks noGrp="1"/>
          </p:cNvSpPr>
          <p:nvPr>
            <p:ph idx="1"/>
          </p:nvPr>
        </p:nvSpPr>
        <p:spPr>
          <a:xfrm>
            <a:off x="88900" y="2305966"/>
            <a:ext cx="12103099" cy="4552034"/>
          </a:xfrm>
        </p:spPr>
        <p:txBody>
          <a:bodyPr>
            <a:normAutofit fontScale="92500" lnSpcReduction="20000"/>
          </a:bodyPr>
          <a:lstStyle/>
          <a:p>
            <a:pPr>
              <a:lnSpc>
                <a:spcPct val="90000"/>
              </a:lnSpc>
              <a:buClr>
                <a:schemeClr val="accent5">
                  <a:lumMod val="50000"/>
                </a:schemeClr>
              </a:buClr>
            </a:pPr>
            <a:r>
              <a:rPr lang="it-IT" sz="1400"/>
              <a:t>SC-2 Application </a:t>
            </a:r>
            <a:r>
              <a:rPr lang="it-IT" sz="1400" err="1"/>
              <a:t>partitioning:L’intero</a:t>
            </a:r>
            <a:r>
              <a:rPr lang="it-IT" sz="1400"/>
              <a:t> sistema prevede che le funzionalità di gestione del sistema che compongono l’architettura generale siano ad uso esclusivo dell’admin sulle diverse piattaforme utilizzate. </a:t>
            </a:r>
          </a:p>
          <a:p>
            <a:pPr>
              <a:lnSpc>
                <a:spcPct val="90000"/>
              </a:lnSpc>
              <a:buClr>
                <a:schemeClr val="accent5">
                  <a:lumMod val="50000"/>
                </a:schemeClr>
              </a:buClr>
            </a:pPr>
            <a:r>
              <a:rPr lang="it-IT" sz="1400"/>
              <a:t>SC-3 Security </a:t>
            </a:r>
            <a:r>
              <a:rPr lang="it-IT" sz="1400" err="1"/>
              <a:t>function</a:t>
            </a:r>
            <a:r>
              <a:rPr lang="it-IT" sz="1400"/>
              <a:t> </a:t>
            </a:r>
            <a:r>
              <a:rPr lang="it-IT" sz="1400" err="1"/>
              <a:t>isolation</a:t>
            </a:r>
            <a:r>
              <a:rPr lang="it-IT" sz="1400"/>
              <a:t>: Ogni servizio adoperato al fine di progettare l’intera architettura separa in maniera distinta le funzioni di sicurezza e di non sicurezza. </a:t>
            </a:r>
          </a:p>
          <a:p>
            <a:pPr>
              <a:lnSpc>
                <a:spcPct val="90000"/>
              </a:lnSpc>
              <a:buClr>
                <a:schemeClr val="accent5">
                  <a:lumMod val="50000"/>
                </a:schemeClr>
              </a:buClr>
            </a:pPr>
            <a:r>
              <a:rPr lang="it-IT" sz="1400"/>
              <a:t>SC-5 </a:t>
            </a:r>
            <a:r>
              <a:rPr lang="it-IT" sz="1400" err="1"/>
              <a:t>DoS</a:t>
            </a:r>
            <a:r>
              <a:rPr lang="it-IT" sz="1400"/>
              <a:t> </a:t>
            </a:r>
            <a:r>
              <a:rPr lang="it-IT" sz="1400" err="1"/>
              <a:t>protection</a:t>
            </a:r>
            <a:r>
              <a:rPr lang="it-IT" sz="1400"/>
              <a:t>: Il servizio esterno su cui si approccia l’utente è la macchina EC2 di AWS la quale avrà un’IP elastico associato, che è stato fornito dal servizio EBS. Quest’ultimo servizio adopera automaticamente il servizio sopracitato, cioè AWS Shield, il quale, tra le altre, implementa una difesa per quanto concerne attacchi di tipo </a:t>
            </a:r>
            <a:r>
              <a:rPr lang="it-IT" sz="1400" err="1"/>
              <a:t>Denial</a:t>
            </a:r>
            <a:r>
              <a:rPr lang="it-IT" sz="1400"/>
              <a:t> of Service. </a:t>
            </a:r>
          </a:p>
          <a:p>
            <a:pPr>
              <a:lnSpc>
                <a:spcPct val="90000"/>
              </a:lnSpc>
              <a:buClr>
                <a:schemeClr val="accent5">
                  <a:lumMod val="50000"/>
                </a:schemeClr>
              </a:buClr>
            </a:pPr>
            <a:r>
              <a:rPr lang="it-IT" sz="1400"/>
              <a:t>SC-7 </a:t>
            </a:r>
            <a:r>
              <a:rPr lang="it-IT" sz="1400" err="1"/>
              <a:t>Boundary</a:t>
            </a:r>
            <a:r>
              <a:rPr lang="it-IT" sz="1400"/>
              <a:t> </a:t>
            </a:r>
            <a:r>
              <a:rPr lang="it-IT" sz="1400" err="1"/>
              <a:t>protection</a:t>
            </a:r>
            <a:r>
              <a:rPr lang="it-IT" sz="1400"/>
              <a:t>: Per questo controllo e quindi per la protezione del confine si fa riferimento alla sezione delle regole di </a:t>
            </a:r>
            <a:r>
              <a:rPr lang="it-IT" sz="1400" err="1"/>
              <a:t>firewalling</a:t>
            </a:r>
            <a:r>
              <a:rPr lang="it-IT" sz="1400"/>
              <a:t> implementate. SC-7 (8) questo </a:t>
            </a:r>
            <a:r>
              <a:rPr lang="it-IT" sz="1400" err="1"/>
              <a:t>enhancement</a:t>
            </a:r>
            <a:r>
              <a:rPr lang="it-IT" sz="1400"/>
              <a:t> presenta la necessità di instradare le comunicazioni a reti esterne tramite server proxy. Questo è stato implementato ponendo un proxy come intermediario tra </a:t>
            </a:r>
            <a:r>
              <a:rPr lang="it-IT" sz="1400" err="1"/>
              <a:t>frontend</a:t>
            </a:r>
            <a:r>
              <a:rPr lang="it-IT" sz="1400"/>
              <a:t> e </a:t>
            </a:r>
            <a:r>
              <a:rPr lang="it-IT" sz="1400" err="1"/>
              <a:t>backend</a:t>
            </a:r>
            <a:r>
              <a:rPr lang="it-IT" sz="1400"/>
              <a:t>. </a:t>
            </a:r>
          </a:p>
          <a:p>
            <a:pPr>
              <a:lnSpc>
                <a:spcPct val="90000"/>
              </a:lnSpc>
              <a:buClr>
                <a:schemeClr val="accent5">
                  <a:lumMod val="50000"/>
                </a:schemeClr>
              </a:buClr>
            </a:pPr>
            <a:r>
              <a:rPr lang="it-IT" sz="1400"/>
              <a:t>SC-8 Transmission </a:t>
            </a:r>
            <a:r>
              <a:rPr lang="it-IT" sz="1400" err="1"/>
              <a:t>confidentiality</a:t>
            </a:r>
            <a:r>
              <a:rPr lang="it-IT" sz="1400"/>
              <a:t> and </a:t>
            </a:r>
            <a:r>
              <a:rPr lang="it-IT" sz="1400" err="1"/>
              <a:t>integrity</a:t>
            </a:r>
            <a:r>
              <a:rPr lang="it-IT" sz="1400"/>
              <a:t>: La trasmissione di dati crittografati avverrà adoperando la crittografia a livello trasporto impiegando TLS e tra proxy lato </a:t>
            </a:r>
            <a:r>
              <a:rPr lang="it-IT" sz="1400" err="1"/>
              <a:t>frontend</a:t>
            </a:r>
            <a:r>
              <a:rPr lang="it-IT" sz="1400"/>
              <a:t> e server lato </a:t>
            </a:r>
            <a:r>
              <a:rPr lang="it-IT" sz="1400" err="1"/>
              <a:t>backend</a:t>
            </a:r>
            <a:r>
              <a:rPr lang="it-IT" sz="1400"/>
              <a:t> ci sarà una crittazione dei dati tramite una chiave simmetrica rilasciata dal servizio AWS KMS. </a:t>
            </a:r>
          </a:p>
          <a:p>
            <a:pPr>
              <a:lnSpc>
                <a:spcPct val="90000"/>
              </a:lnSpc>
              <a:buClr>
                <a:schemeClr val="accent5">
                  <a:lumMod val="50000"/>
                </a:schemeClr>
              </a:buClr>
            </a:pPr>
            <a:r>
              <a:rPr lang="it-IT" sz="1400"/>
              <a:t>SC-12: </a:t>
            </a:r>
            <a:r>
              <a:rPr lang="it-IT" sz="1400" err="1"/>
              <a:t>Cryptographic</a:t>
            </a:r>
            <a:r>
              <a:rPr lang="it-IT" sz="1400"/>
              <a:t> key establishment and management – SC-13: </a:t>
            </a:r>
            <a:r>
              <a:rPr lang="it-IT" sz="1400" err="1"/>
              <a:t>Cryptographic</a:t>
            </a:r>
            <a:r>
              <a:rPr lang="it-IT" sz="1400"/>
              <a:t> </a:t>
            </a:r>
            <a:r>
              <a:rPr lang="it-IT" sz="1400" err="1"/>
              <a:t>protection</a:t>
            </a:r>
            <a:r>
              <a:rPr lang="it-IT" sz="1400"/>
              <a:t>: Per questo controllo e quindi per la gestione delle chiavi si fa riferimento alla sezione della gestione delle chiavi lato AWS. </a:t>
            </a:r>
          </a:p>
          <a:p>
            <a:pPr>
              <a:lnSpc>
                <a:spcPct val="90000"/>
              </a:lnSpc>
              <a:buClr>
                <a:schemeClr val="accent5">
                  <a:lumMod val="50000"/>
                </a:schemeClr>
              </a:buClr>
            </a:pPr>
            <a:r>
              <a:rPr lang="it-IT" sz="1400"/>
              <a:t>SC-17 Public key </a:t>
            </a:r>
            <a:r>
              <a:rPr lang="it-IT" sz="1400" err="1"/>
              <a:t>infrastructure</a:t>
            </a:r>
            <a:r>
              <a:rPr lang="it-IT" sz="1400"/>
              <a:t> certificates: Il certificato a chiave pubblica sottomesso alle varie macchine sarà un certificato rilasciato dal provider </a:t>
            </a:r>
            <a:r>
              <a:rPr lang="it-IT" sz="1400" err="1"/>
              <a:t>ZeroSSL</a:t>
            </a:r>
            <a:r>
              <a:rPr lang="it-IT" sz="1400"/>
              <a:t>. </a:t>
            </a:r>
          </a:p>
          <a:p>
            <a:pPr>
              <a:lnSpc>
                <a:spcPct val="90000"/>
              </a:lnSpc>
              <a:buClr>
                <a:schemeClr val="accent5">
                  <a:lumMod val="50000"/>
                </a:schemeClr>
              </a:buClr>
            </a:pPr>
            <a:r>
              <a:rPr lang="it-IT" sz="1400"/>
              <a:t>SC-23 Session </a:t>
            </a:r>
            <a:r>
              <a:rPr lang="it-IT" sz="1400" err="1"/>
              <a:t>Authenticy</a:t>
            </a:r>
            <a:r>
              <a:rPr lang="it-IT" sz="1400"/>
              <a:t>: Riferimento a SC-8.</a:t>
            </a:r>
          </a:p>
          <a:p>
            <a:pPr>
              <a:lnSpc>
                <a:spcPct val="90000"/>
              </a:lnSpc>
              <a:buClr>
                <a:schemeClr val="accent5">
                  <a:lumMod val="50000"/>
                </a:schemeClr>
              </a:buClr>
            </a:pPr>
            <a:r>
              <a:rPr lang="it-IT" sz="1400"/>
              <a:t>SC-28 </a:t>
            </a:r>
            <a:r>
              <a:rPr lang="it-IT" sz="1400" err="1"/>
              <a:t>Protection</a:t>
            </a:r>
            <a:r>
              <a:rPr lang="it-IT" sz="1400"/>
              <a:t> of information </a:t>
            </a:r>
            <a:r>
              <a:rPr lang="it-IT" sz="1400" err="1"/>
              <a:t>at</a:t>
            </a:r>
            <a:r>
              <a:rPr lang="it-IT" sz="1400"/>
              <a:t> </a:t>
            </a:r>
            <a:r>
              <a:rPr lang="it-IT" sz="1400" err="1"/>
              <a:t>rest</a:t>
            </a:r>
            <a:r>
              <a:rPr lang="it-IT" sz="1400"/>
              <a:t>: Tutte le informazioni a riposo sono protette poiché crittate.</a:t>
            </a:r>
          </a:p>
          <a:p>
            <a:pPr>
              <a:lnSpc>
                <a:spcPct val="90000"/>
              </a:lnSpc>
              <a:buClr>
                <a:schemeClr val="accent5">
                  <a:lumMod val="50000"/>
                </a:schemeClr>
              </a:buClr>
            </a:pPr>
            <a:r>
              <a:rPr lang="it-IT" sz="1400"/>
              <a:t>SC-39 </a:t>
            </a:r>
            <a:r>
              <a:rPr lang="it-IT" sz="1400" err="1"/>
              <a:t>Process</a:t>
            </a:r>
            <a:r>
              <a:rPr lang="it-IT" sz="1400"/>
              <a:t> </a:t>
            </a:r>
            <a:r>
              <a:rPr lang="it-IT" sz="1400" err="1"/>
              <a:t>isolation</a:t>
            </a:r>
            <a:r>
              <a:rPr lang="it-IT" sz="1400"/>
              <a:t>: I </a:t>
            </a:r>
            <a:r>
              <a:rPr lang="it-IT" sz="1400" err="1"/>
              <a:t>microservizi</a:t>
            </a:r>
            <a:r>
              <a:rPr lang="it-IT" sz="1400"/>
              <a:t> implementati sono isolati tra di loro in quanto ognuno </a:t>
            </a:r>
            <a:r>
              <a:rPr lang="it-IT" sz="1400" err="1"/>
              <a:t>microservizio</a:t>
            </a:r>
            <a:r>
              <a:rPr lang="it-IT" sz="1400"/>
              <a:t> è dipendente da un diverso </a:t>
            </a:r>
            <a:r>
              <a:rPr lang="it-IT" sz="1400" err="1"/>
              <a:t>runtime</a:t>
            </a:r>
            <a:r>
              <a:rPr lang="it-IT" sz="1400"/>
              <a:t> system. </a:t>
            </a:r>
          </a:p>
        </p:txBody>
      </p:sp>
    </p:spTree>
    <p:extLst>
      <p:ext uri="{BB962C8B-B14F-4D97-AF65-F5344CB8AC3E}">
        <p14:creationId xmlns:p14="http://schemas.microsoft.com/office/powerpoint/2010/main" val="3499542789"/>
      </p:ext>
    </p:extLst>
  </p:cSld>
  <p:clrMapOvr>
    <a:overrideClrMapping bg1="lt1" tx1="dk1" bg2="lt2" tx2="dk2" accent1="accent1" accent2="accent2" accent3="accent3" accent4="accent4" accent5="accent5" accent6="accent6" hlink="hlink" folHlink="folHlink"/>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74CD14DB-BB81-479F-A1FC-1C75640E9F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6" name="Rectangle 9">
            <a:extLst>
              <a:ext uri="{FF2B5EF4-FFF2-40B4-BE49-F238E27FC236}">
                <a16:creationId xmlns:a16="http://schemas.microsoft.com/office/drawing/2014/main" id="{C943A91B-7CA7-4592-A975-73B1BF8C4C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Freeform 7">
            <a:extLst>
              <a:ext uri="{FF2B5EF4-FFF2-40B4-BE49-F238E27FC236}">
                <a16:creationId xmlns:a16="http://schemas.microsoft.com/office/drawing/2014/main" id="{EC471314-E46A-414B-8D91-74880E84F1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entury Gothic" panose="020B0502020202020204"/>
              <a:ea typeface="+mn-ea"/>
              <a:cs typeface="+mn-cs"/>
            </a:endParaRPr>
          </a:p>
        </p:txBody>
      </p:sp>
      <p:sp useBgFill="1">
        <p:nvSpPr>
          <p:cNvPr id="14" name="Freeform: Shape 13">
            <a:extLst>
              <a:ext uri="{FF2B5EF4-FFF2-40B4-BE49-F238E27FC236}">
                <a16:creationId xmlns:a16="http://schemas.microsoft.com/office/drawing/2014/main" id="{6A681326-1C9D-44A3-A627-3871BDAE41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7" cy="5095933"/>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ln>
            <a:noFill/>
          </a:ln>
        </p:spPr>
      </p:sp>
      <p:sp>
        <p:nvSpPr>
          <p:cNvPr id="2" name="Titolo 1">
            <a:extLst>
              <a:ext uri="{FF2B5EF4-FFF2-40B4-BE49-F238E27FC236}">
                <a16:creationId xmlns:a16="http://schemas.microsoft.com/office/drawing/2014/main" id="{B5F326BA-D55B-6162-97E0-E18CD03676AD}"/>
              </a:ext>
            </a:extLst>
          </p:cNvPr>
          <p:cNvSpPr>
            <a:spLocks noGrp="1"/>
          </p:cNvSpPr>
          <p:nvPr>
            <p:ph type="title"/>
          </p:nvPr>
        </p:nvSpPr>
        <p:spPr>
          <a:xfrm>
            <a:off x="1103312" y="452718"/>
            <a:ext cx="8947522" cy="1400530"/>
          </a:xfrm>
        </p:spPr>
        <p:txBody>
          <a:bodyPr anchor="ctr">
            <a:normAutofit/>
          </a:bodyPr>
          <a:lstStyle/>
          <a:p>
            <a:r>
              <a:rPr lang="it-IT">
                <a:solidFill>
                  <a:srgbClr val="FFFFFF"/>
                </a:solidFill>
              </a:rPr>
              <a:t>Famiglia controllo – RA e SI</a:t>
            </a:r>
          </a:p>
        </p:txBody>
      </p:sp>
      <p:sp>
        <p:nvSpPr>
          <p:cNvPr id="3" name="Segnaposto contenuto 2">
            <a:extLst>
              <a:ext uri="{FF2B5EF4-FFF2-40B4-BE49-F238E27FC236}">
                <a16:creationId xmlns:a16="http://schemas.microsoft.com/office/drawing/2014/main" id="{565222F2-7F12-830B-CA87-A1F83AFA67BC}"/>
              </a:ext>
            </a:extLst>
          </p:cNvPr>
          <p:cNvSpPr>
            <a:spLocks noGrp="1"/>
          </p:cNvSpPr>
          <p:nvPr>
            <p:ph idx="1"/>
          </p:nvPr>
        </p:nvSpPr>
        <p:spPr>
          <a:xfrm>
            <a:off x="1103312" y="2763520"/>
            <a:ext cx="8946541" cy="3484879"/>
          </a:xfrm>
        </p:spPr>
        <p:txBody>
          <a:bodyPr>
            <a:normAutofit/>
          </a:bodyPr>
          <a:lstStyle/>
          <a:p>
            <a:pPr>
              <a:lnSpc>
                <a:spcPct val="90000"/>
              </a:lnSpc>
              <a:buClr>
                <a:schemeClr val="accent5">
                  <a:lumMod val="50000"/>
                </a:schemeClr>
              </a:buClr>
            </a:pPr>
            <a:r>
              <a:rPr lang="it-IT" sz="1600"/>
              <a:t>RA-5 </a:t>
            </a:r>
            <a:r>
              <a:rPr lang="it-IT" sz="1600" err="1"/>
              <a:t>Vulnerability</a:t>
            </a:r>
            <a:r>
              <a:rPr lang="it-IT" sz="1600"/>
              <a:t> Scanning: Al fine di poter implementare il suddetto controllo è possibile utilizzare il tool automatico Amazon </a:t>
            </a:r>
            <a:r>
              <a:rPr lang="it-IT" sz="1600" err="1"/>
              <a:t>Inspector</a:t>
            </a:r>
            <a:r>
              <a:rPr lang="it-IT" sz="1600"/>
              <a:t>, che scansionerà le istanze EC2 al fine di poter migliorare la sicurezza e la conformità dei carichi di lavoro. Questo tool non è stato implementato poiché presenta una breve prova gratuita per poi avere un costo mensile.</a:t>
            </a:r>
          </a:p>
          <a:p>
            <a:pPr marL="0" indent="0">
              <a:lnSpc>
                <a:spcPct val="90000"/>
              </a:lnSpc>
              <a:buClr>
                <a:schemeClr val="accent5">
                  <a:lumMod val="50000"/>
                </a:schemeClr>
              </a:buClr>
              <a:buNone/>
            </a:pPr>
            <a:endParaRPr lang="it-IT" sz="1600"/>
          </a:p>
          <a:p>
            <a:pPr>
              <a:lnSpc>
                <a:spcPct val="90000"/>
              </a:lnSpc>
              <a:buClr>
                <a:schemeClr val="accent5">
                  <a:lumMod val="50000"/>
                </a:schemeClr>
              </a:buClr>
            </a:pPr>
            <a:r>
              <a:rPr lang="it-IT" sz="1600"/>
              <a:t>SI-10 Information input </a:t>
            </a:r>
            <a:r>
              <a:rPr lang="it-IT" sz="1600" err="1"/>
              <a:t>validation</a:t>
            </a:r>
            <a:r>
              <a:rPr lang="it-IT" sz="1600"/>
              <a:t>: Questo controllo è possibile implementarlo lato AWS utilizzando il servizio AWS WAF. Ciò non è stato possibile in quanto questo presenta un costo mensile. Per quanto riguarda la protezione e quindi il controllo della validità degli input immessi, lato </a:t>
            </a:r>
            <a:r>
              <a:rPr lang="it-IT" sz="1600" err="1"/>
              <a:t>frontend</a:t>
            </a:r>
            <a:r>
              <a:rPr lang="it-IT" sz="1600"/>
              <a:t> e </a:t>
            </a:r>
            <a:r>
              <a:rPr lang="it-IT" sz="1600" err="1"/>
              <a:t>backend</a:t>
            </a:r>
            <a:r>
              <a:rPr lang="it-IT" sz="1600"/>
              <a:t> sono stati adoperati vari controlli. Lato </a:t>
            </a:r>
            <a:r>
              <a:rPr lang="it-IT" sz="1600" err="1"/>
              <a:t>frontend</a:t>
            </a:r>
            <a:r>
              <a:rPr lang="it-IT" sz="1600"/>
              <a:t> è stato vietato l’input di caratteri speciali nei </a:t>
            </a:r>
            <a:r>
              <a:rPr lang="it-IT" sz="1600" err="1"/>
              <a:t>form</a:t>
            </a:r>
            <a:r>
              <a:rPr lang="it-IT" sz="1600"/>
              <a:t> dedicati e con la libreria </a:t>
            </a:r>
            <a:r>
              <a:rPr lang="it-IT" sz="1600" err="1"/>
              <a:t>dom-purify</a:t>
            </a:r>
            <a:r>
              <a:rPr lang="it-IT" sz="1600"/>
              <a:t>, che sanifica HTML e adopera la prevenzione contro attacchi XSS. Lato </a:t>
            </a:r>
            <a:r>
              <a:rPr lang="it-IT" sz="1600" err="1"/>
              <a:t>backend</a:t>
            </a:r>
            <a:r>
              <a:rPr lang="it-IT" sz="1600"/>
              <a:t>, invece, con l’utilizzo della libreria </a:t>
            </a:r>
            <a:r>
              <a:rPr lang="it-IT" sz="1600" err="1"/>
              <a:t>mongo-sanitize</a:t>
            </a:r>
            <a:r>
              <a:rPr lang="it-IT" sz="1600"/>
              <a:t> si sanifica l’input evitando così attacchi relativi al </a:t>
            </a:r>
            <a:r>
              <a:rPr lang="it-IT" sz="1600" err="1"/>
              <a:t>NoSQL</a:t>
            </a:r>
            <a:r>
              <a:rPr lang="it-IT" sz="1600"/>
              <a:t>-injection. </a:t>
            </a:r>
          </a:p>
        </p:txBody>
      </p:sp>
    </p:spTree>
    <p:extLst>
      <p:ext uri="{BB962C8B-B14F-4D97-AF65-F5344CB8AC3E}">
        <p14:creationId xmlns:p14="http://schemas.microsoft.com/office/powerpoint/2010/main" val="2566244165"/>
      </p:ext>
    </p:extLst>
  </p:cSld>
  <p:clrMapOvr>
    <a:overrideClrMapping bg1="lt1" tx1="dk1" bg2="lt2" tx2="dk2" accent1="accent1" accent2="accent2" accent3="accent3" accent4="accent4" accent5="accent5" accent6="accent6" hlink="hlink" folHlink="folHlink"/>
  </p:clrMapOvr>
</p:sld>
</file>

<file path=ppt/slides/slide7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E904FF5-2371-16C3-D71F-8AAE26931423}"/>
              </a:ext>
            </a:extLst>
          </p:cNvPr>
          <p:cNvSpPr>
            <a:spLocks noGrp="1"/>
          </p:cNvSpPr>
          <p:nvPr>
            <p:ph type="title"/>
          </p:nvPr>
        </p:nvSpPr>
        <p:spPr>
          <a:xfrm>
            <a:off x="646111" y="1507095"/>
            <a:ext cx="3105075" cy="695449"/>
          </a:xfrm>
        </p:spPr>
        <p:txBody>
          <a:bodyPr anchor="b">
            <a:normAutofit/>
          </a:bodyPr>
          <a:lstStyle/>
          <a:p>
            <a:r>
              <a:rPr lang="it-IT" sz="3200"/>
              <a:t>Testing</a:t>
            </a:r>
          </a:p>
        </p:txBody>
      </p:sp>
      <p:sp>
        <p:nvSpPr>
          <p:cNvPr id="15" name="Freeform: Shape 16">
            <a:extLst>
              <a:ext uri="{FF2B5EF4-FFF2-40B4-BE49-F238E27FC236}">
                <a16:creationId xmlns:a16="http://schemas.microsoft.com/office/drawing/2014/main" id="{18073EE4-EB60-444A-A7EA-82035FCDE0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4747655" y="-586345"/>
            <a:ext cx="6858001" cy="8030691"/>
          </a:xfrm>
          <a:custGeom>
            <a:avLst/>
            <a:gdLst>
              <a:gd name="connsiteX0" fmla="*/ 6858001 w 6858001"/>
              <a:gd name="connsiteY0" fmla="*/ 1177 h 8030691"/>
              <a:gd name="connsiteX1" fmla="*/ 6858001 w 6858001"/>
              <a:gd name="connsiteY1" fmla="*/ 1344715 h 8030691"/>
              <a:gd name="connsiteX2" fmla="*/ 6858000 w 6858001"/>
              <a:gd name="connsiteY2" fmla="*/ 1344715 h 8030691"/>
              <a:gd name="connsiteX3" fmla="*/ 6858000 w 6858001"/>
              <a:gd name="connsiteY3" fmla="*/ 8030691 h 8030691"/>
              <a:gd name="connsiteX4" fmla="*/ 0 w 6858001"/>
              <a:gd name="connsiteY4" fmla="*/ 8030690 h 8030691"/>
              <a:gd name="connsiteX5" fmla="*/ 0 w 6858001"/>
              <a:gd name="connsiteY5" fmla="*/ 477747 h 8030691"/>
              <a:gd name="connsiteX6" fmla="*/ 1 w 6858001"/>
              <a:gd name="connsiteY6" fmla="*/ 477747 h 8030691"/>
              <a:gd name="connsiteX7" fmla="*/ 1 w 6858001"/>
              <a:gd name="connsiteY7" fmla="*/ 0 h 8030691"/>
              <a:gd name="connsiteX8" fmla="*/ 40463 w 6858001"/>
              <a:gd name="connsiteY8" fmla="*/ 5883 h 8030691"/>
              <a:gd name="connsiteX9" fmla="*/ 159107 w 6858001"/>
              <a:gd name="connsiteY9" fmla="*/ 23196 h 8030691"/>
              <a:gd name="connsiteX10" fmla="*/ 245518 w 6858001"/>
              <a:gd name="connsiteY10" fmla="*/ 35299 h 8030691"/>
              <a:gd name="connsiteX11" fmla="*/ 348388 w 6858001"/>
              <a:gd name="connsiteY11" fmla="*/ 48074 h 8030691"/>
              <a:gd name="connsiteX12" fmla="*/ 470460 w 6858001"/>
              <a:gd name="connsiteY12" fmla="*/ 63370 h 8030691"/>
              <a:gd name="connsiteX13" fmla="*/ 605563 w 6858001"/>
              <a:gd name="connsiteY13" fmla="*/ 79507 h 8030691"/>
              <a:gd name="connsiteX14" fmla="*/ 757810 w 6858001"/>
              <a:gd name="connsiteY14" fmla="*/ 96484 h 8030691"/>
              <a:gd name="connsiteX15" fmla="*/ 923774 w 6858001"/>
              <a:gd name="connsiteY15" fmla="*/ 114469 h 8030691"/>
              <a:gd name="connsiteX16" fmla="*/ 1104139 w 6858001"/>
              <a:gd name="connsiteY16" fmla="*/ 132455 h 8030691"/>
              <a:gd name="connsiteX17" fmla="*/ 1296163 w 6858001"/>
              <a:gd name="connsiteY17" fmla="*/ 150776 h 8030691"/>
              <a:gd name="connsiteX18" fmla="*/ 1503275 w 6858001"/>
              <a:gd name="connsiteY18" fmla="*/ 167753 h 8030691"/>
              <a:gd name="connsiteX19" fmla="*/ 1719988 w 6858001"/>
              <a:gd name="connsiteY19" fmla="*/ 184058 h 8030691"/>
              <a:gd name="connsiteX20" fmla="*/ 1949045 w 6858001"/>
              <a:gd name="connsiteY20" fmla="*/ 198850 h 8030691"/>
              <a:gd name="connsiteX21" fmla="*/ 2187703 w 6858001"/>
              <a:gd name="connsiteY21" fmla="*/ 212969 h 8030691"/>
              <a:gd name="connsiteX22" fmla="*/ 2436649 w 6858001"/>
              <a:gd name="connsiteY22" fmla="*/ 226249 h 8030691"/>
              <a:gd name="connsiteX23" fmla="*/ 2564208 w 6858001"/>
              <a:gd name="connsiteY23" fmla="*/ 230955 h 8030691"/>
              <a:gd name="connsiteX24" fmla="*/ 2694509 w 6858001"/>
              <a:gd name="connsiteY24" fmla="*/ 236166 h 8030691"/>
              <a:gd name="connsiteX25" fmla="*/ 2826869 w 6858001"/>
              <a:gd name="connsiteY25" fmla="*/ 241040 h 8030691"/>
              <a:gd name="connsiteX26" fmla="*/ 2959914 w 6858001"/>
              <a:gd name="connsiteY26" fmla="*/ 244234 h 8030691"/>
              <a:gd name="connsiteX27" fmla="*/ 3095702 w 6858001"/>
              <a:gd name="connsiteY27" fmla="*/ 247092 h 8030691"/>
              <a:gd name="connsiteX28" fmla="*/ 3232862 w 6858001"/>
              <a:gd name="connsiteY28" fmla="*/ 250117 h 8030691"/>
              <a:gd name="connsiteX29" fmla="*/ 3372766 w 6858001"/>
              <a:gd name="connsiteY29" fmla="*/ 252134 h 8030691"/>
              <a:gd name="connsiteX30" fmla="*/ 3514040 w 6858001"/>
              <a:gd name="connsiteY30" fmla="*/ 252134 h 8030691"/>
              <a:gd name="connsiteX31" fmla="*/ 3656686 w 6858001"/>
              <a:gd name="connsiteY31" fmla="*/ 253143 h 8030691"/>
              <a:gd name="connsiteX32" fmla="*/ 3800705 w 6858001"/>
              <a:gd name="connsiteY32" fmla="*/ 252134 h 8030691"/>
              <a:gd name="connsiteX33" fmla="*/ 3946780 w 6858001"/>
              <a:gd name="connsiteY33" fmla="*/ 250117 h 8030691"/>
              <a:gd name="connsiteX34" fmla="*/ 4092856 w 6858001"/>
              <a:gd name="connsiteY34" fmla="*/ 248268 h 8030691"/>
              <a:gd name="connsiteX35" fmla="*/ 4240988 w 6858001"/>
              <a:gd name="connsiteY35" fmla="*/ 244234 h 8030691"/>
              <a:gd name="connsiteX36" fmla="*/ 4390492 w 6858001"/>
              <a:gd name="connsiteY36" fmla="*/ 240032 h 8030691"/>
              <a:gd name="connsiteX37" fmla="*/ 4539997 w 6858001"/>
              <a:gd name="connsiteY37" fmla="*/ 235157 h 8030691"/>
              <a:gd name="connsiteX38" fmla="*/ 4690873 w 6858001"/>
              <a:gd name="connsiteY38" fmla="*/ 228266 h 8030691"/>
              <a:gd name="connsiteX39" fmla="*/ 4843120 w 6858001"/>
              <a:gd name="connsiteY39" fmla="*/ 220029 h 8030691"/>
              <a:gd name="connsiteX40" fmla="*/ 4996054 w 6858001"/>
              <a:gd name="connsiteY40" fmla="*/ 212129 h 8030691"/>
              <a:gd name="connsiteX41" fmla="*/ 5148987 w 6858001"/>
              <a:gd name="connsiteY41" fmla="*/ 202044 h 8030691"/>
              <a:gd name="connsiteX42" fmla="*/ 5303978 w 6858001"/>
              <a:gd name="connsiteY42" fmla="*/ 189941 h 8030691"/>
              <a:gd name="connsiteX43" fmla="*/ 5456911 w 6858001"/>
              <a:gd name="connsiteY43" fmla="*/ 177839 h 8030691"/>
              <a:gd name="connsiteX44" fmla="*/ 5612588 w 6858001"/>
              <a:gd name="connsiteY44" fmla="*/ 163887 h 8030691"/>
              <a:gd name="connsiteX45" fmla="*/ 5768950 w 6858001"/>
              <a:gd name="connsiteY45" fmla="*/ 148591 h 8030691"/>
              <a:gd name="connsiteX46" fmla="*/ 5923255 w 6858001"/>
              <a:gd name="connsiteY46" fmla="*/ 132455 h 8030691"/>
              <a:gd name="connsiteX47" fmla="*/ 6079618 w 6858001"/>
              <a:gd name="connsiteY47" fmla="*/ 113629 h 8030691"/>
              <a:gd name="connsiteX48" fmla="*/ 6235294 w 6858001"/>
              <a:gd name="connsiteY48" fmla="*/ 93458 h 8030691"/>
              <a:gd name="connsiteX49" fmla="*/ 6391657 w 6858001"/>
              <a:gd name="connsiteY49" fmla="*/ 73455 h 8030691"/>
              <a:gd name="connsiteX50" fmla="*/ 6547333 w 6858001"/>
              <a:gd name="connsiteY50" fmla="*/ 50091 h 8030691"/>
              <a:gd name="connsiteX51" fmla="*/ 6702324 w 6858001"/>
              <a:gd name="connsiteY51" fmla="*/ 26222 h 8030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8030691">
                <a:moveTo>
                  <a:pt x="6858001" y="1177"/>
                </a:moveTo>
                <a:lnTo>
                  <a:pt x="6858001" y="1344715"/>
                </a:lnTo>
                <a:lnTo>
                  <a:pt x="6858000" y="1344715"/>
                </a:lnTo>
                <a:lnTo>
                  <a:pt x="6858000" y="8030691"/>
                </a:lnTo>
                <a:lnTo>
                  <a:pt x="0" y="8030690"/>
                </a:lnTo>
                <a:lnTo>
                  <a:pt x="0" y="477747"/>
                </a:lnTo>
                <a:lnTo>
                  <a:pt x="1" y="477747"/>
                </a:lnTo>
                <a:lnTo>
                  <a:pt x="1" y="0"/>
                </a:lnTo>
                <a:lnTo>
                  <a:pt x="40463" y="5883"/>
                </a:lnTo>
                <a:lnTo>
                  <a:pt x="159107" y="23196"/>
                </a:lnTo>
                <a:lnTo>
                  <a:pt x="245518" y="35299"/>
                </a:lnTo>
                <a:lnTo>
                  <a:pt x="348388" y="48074"/>
                </a:lnTo>
                <a:lnTo>
                  <a:pt x="470460" y="63370"/>
                </a:lnTo>
                <a:lnTo>
                  <a:pt x="605563" y="79507"/>
                </a:lnTo>
                <a:lnTo>
                  <a:pt x="757810" y="96484"/>
                </a:lnTo>
                <a:lnTo>
                  <a:pt x="923774" y="114469"/>
                </a:lnTo>
                <a:lnTo>
                  <a:pt x="1104139" y="132455"/>
                </a:lnTo>
                <a:lnTo>
                  <a:pt x="1296163" y="150776"/>
                </a:lnTo>
                <a:lnTo>
                  <a:pt x="1503275" y="167753"/>
                </a:lnTo>
                <a:lnTo>
                  <a:pt x="1719988" y="184058"/>
                </a:lnTo>
                <a:lnTo>
                  <a:pt x="1949045" y="198850"/>
                </a:lnTo>
                <a:lnTo>
                  <a:pt x="2187703" y="212969"/>
                </a:lnTo>
                <a:lnTo>
                  <a:pt x="2436649" y="226249"/>
                </a:lnTo>
                <a:lnTo>
                  <a:pt x="2564208" y="230955"/>
                </a:lnTo>
                <a:lnTo>
                  <a:pt x="2694509" y="236166"/>
                </a:lnTo>
                <a:lnTo>
                  <a:pt x="2826869" y="241040"/>
                </a:lnTo>
                <a:lnTo>
                  <a:pt x="2959914" y="244234"/>
                </a:lnTo>
                <a:lnTo>
                  <a:pt x="3095702" y="247092"/>
                </a:lnTo>
                <a:lnTo>
                  <a:pt x="3232862" y="250117"/>
                </a:lnTo>
                <a:lnTo>
                  <a:pt x="3372766" y="252134"/>
                </a:lnTo>
                <a:lnTo>
                  <a:pt x="3514040" y="252134"/>
                </a:lnTo>
                <a:lnTo>
                  <a:pt x="3656686" y="253143"/>
                </a:lnTo>
                <a:lnTo>
                  <a:pt x="3800705" y="252134"/>
                </a:lnTo>
                <a:lnTo>
                  <a:pt x="3946780" y="250117"/>
                </a:lnTo>
                <a:lnTo>
                  <a:pt x="4092856"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solidFill>
            <a:srgbClr val="FFFFFF"/>
          </a:solidFill>
          <a:ln>
            <a:noFill/>
          </a:ln>
        </p:spPr>
      </p:sp>
      <p:sp>
        <p:nvSpPr>
          <p:cNvPr id="16" name="Freeform 23">
            <a:extLst>
              <a:ext uri="{FF2B5EF4-FFF2-40B4-BE49-F238E27FC236}">
                <a16:creationId xmlns:a16="http://schemas.microsoft.com/office/drawing/2014/main" id="{86AD7ABD-24C8-4B21-A948-ABC2F8C70B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4811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sp>
        <p:nvSpPr>
          <p:cNvPr id="18" name="Rectangle 20">
            <a:extLst>
              <a:ext uri="{FF2B5EF4-FFF2-40B4-BE49-F238E27FC236}">
                <a16:creationId xmlns:a16="http://schemas.microsoft.com/office/drawing/2014/main" id="{B63082B3-0202-4A7D-A42B-721E4CE9E2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Segnaposto contenuto 2">
            <a:extLst>
              <a:ext uri="{FF2B5EF4-FFF2-40B4-BE49-F238E27FC236}">
                <a16:creationId xmlns:a16="http://schemas.microsoft.com/office/drawing/2014/main" id="{95170D33-C50D-858E-F9BF-BFF2789F8B0B}"/>
              </a:ext>
            </a:extLst>
          </p:cNvPr>
          <p:cNvSpPr>
            <a:spLocks noGrp="1"/>
          </p:cNvSpPr>
          <p:nvPr>
            <p:ph idx="1"/>
          </p:nvPr>
        </p:nvSpPr>
        <p:spPr>
          <a:xfrm>
            <a:off x="627716" y="2751605"/>
            <a:ext cx="3410884" cy="3179295"/>
          </a:xfrm>
        </p:spPr>
        <p:txBody>
          <a:bodyPr>
            <a:normAutofit/>
          </a:bodyPr>
          <a:lstStyle/>
          <a:p>
            <a:pPr marL="0" indent="0">
              <a:lnSpc>
                <a:spcPct val="90000"/>
              </a:lnSpc>
              <a:buNone/>
            </a:pPr>
            <a:r>
              <a:rPr lang="it-IT" sz="1400"/>
              <a:t>Per la fase di testing sono stati utilizzati diversi software:</a:t>
            </a:r>
          </a:p>
          <a:p>
            <a:pPr>
              <a:lnSpc>
                <a:spcPct val="90000"/>
              </a:lnSpc>
            </a:pPr>
            <a:endParaRPr lang="it-IT" sz="1400"/>
          </a:p>
          <a:p>
            <a:pPr>
              <a:lnSpc>
                <a:spcPct val="90000"/>
              </a:lnSpc>
            </a:pPr>
            <a:r>
              <a:rPr lang="it-IT" sz="1400" err="1"/>
              <a:t>Nessus</a:t>
            </a:r>
            <a:r>
              <a:rPr lang="it-IT" sz="1400"/>
              <a:t> Essentials </a:t>
            </a:r>
          </a:p>
          <a:p>
            <a:pPr>
              <a:lnSpc>
                <a:spcPct val="90000"/>
              </a:lnSpc>
            </a:pPr>
            <a:endParaRPr lang="it-IT" sz="1400"/>
          </a:p>
          <a:p>
            <a:pPr>
              <a:lnSpc>
                <a:spcPct val="90000"/>
              </a:lnSpc>
            </a:pPr>
            <a:endParaRPr lang="it-IT" sz="1400"/>
          </a:p>
          <a:p>
            <a:pPr>
              <a:lnSpc>
                <a:spcPct val="90000"/>
              </a:lnSpc>
            </a:pPr>
            <a:r>
              <a:rPr lang="it-IT" sz="1400"/>
              <a:t>OWAS ZAP</a:t>
            </a:r>
          </a:p>
          <a:p>
            <a:pPr>
              <a:lnSpc>
                <a:spcPct val="90000"/>
              </a:lnSpc>
            </a:pPr>
            <a:endParaRPr lang="it-IT" sz="1400"/>
          </a:p>
          <a:p>
            <a:pPr>
              <a:lnSpc>
                <a:spcPct val="90000"/>
              </a:lnSpc>
            </a:pPr>
            <a:endParaRPr lang="it-IT" sz="1400"/>
          </a:p>
          <a:p>
            <a:pPr>
              <a:lnSpc>
                <a:spcPct val="90000"/>
              </a:lnSpc>
            </a:pPr>
            <a:r>
              <a:rPr lang="it-IT" sz="1400" err="1"/>
              <a:t>Goldeneye</a:t>
            </a:r>
            <a:endParaRPr lang="it-IT" sz="1400"/>
          </a:p>
        </p:txBody>
      </p:sp>
      <p:pic>
        <p:nvPicPr>
          <p:cNvPr id="10" name="Immagine 9">
            <a:extLst>
              <a:ext uri="{FF2B5EF4-FFF2-40B4-BE49-F238E27FC236}">
                <a16:creationId xmlns:a16="http://schemas.microsoft.com/office/drawing/2014/main" id="{57266629-5F4D-1F12-DDB7-87A14FD5E0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21690" y="3202023"/>
            <a:ext cx="3148022" cy="1015236"/>
          </a:xfrm>
          <a:prstGeom prst="rect">
            <a:avLst/>
          </a:prstGeom>
          <a:effectLst/>
        </p:spPr>
      </p:pic>
      <p:pic>
        <p:nvPicPr>
          <p:cNvPr id="4" name="Immagine 3">
            <a:extLst>
              <a:ext uri="{FF2B5EF4-FFF2-40B4-BE49-F238E27FC236}">
                <a16:creationId xmlns:a16="http://schemas.microsoft.com/office/drawing/2014/main" id="{929DBB47-E1FD-B1D9-D354-E0594FAB7A1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bwMode="auto">
          <a:xfrm>
            <a:off x="5128946" y="1986429"/>
            <a:ext cx="3148022" cy="881446"/>
          </a:xfrm>
          <a:prstGeom prst="rect">
            <a:avLst/>
          </a:prstGeom>
          <a:noFill/>
          <a:effectLst/>
        </p:spPr>
      </p:pic>
      <p:pic>
        <p:nvPicPr>
          <p:cNvPr id="12" name="Immagine 11" descr="Immagine che contiene testo&#10;&#10;Descrizione generata automaticamente">
            <a:extLst>
              <a:ext uri="{FF2B5EF4-FFF2-40B4-BE49-F238E27FC236}">
                <a16:creationId xmlns:a16="http://schemas.microsoft.com/office/drawing/2014/main" id="{68670F2B-A891-4B3C-EFED-F60D4676146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28946" y="4554146"/>
            <a:ext cx="3148022" cy="1770762"/>
          </a:xfrm>
          <a:prstGeom prst="rect">
            <a:avLst/>
          </a:prstGeom>
          <a:effectLst/>
        </p:spPr>
      </p:pic>
    </p:spTree>
    <p:extLst>
      <p:ext uri="{BB962C8B-B14F-4D97-AF65-F5344CB8AC3E}">
        <p14:creationId xmlns:p14="http://schemas.microsoft.com/office/powerpoint/2010/main" val="241106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Rectangle 8">
            <a:extLst>
              <a:ext uri="{FF2B5EF4-FFF2-40B4-BE49-F238E27FC236}">
                <a16:creationId xmlns:a16="http://schemas.microsoft.com/office/drawing/2014/main" id="{EE4E366E-272A-409E-840F-9A6A64A9E3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7" name="Rectangle 10">
            <a:extLst>
              <a:ext uri="{FF2B5EF4-FFF2-40B4-BE49-F238E27FC236}">
                <a16:creationId xmlns:a16="http://schemas.microsoft.com/office/drawing/2014/main" id="{A721560C-E4AB-4287-A29C-3F6916794C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8" name="Freeform 7">
            <a:extLst>
              <a:ext uri="{FF2B5EF4-FFF2-40B4-BE49-F238E27FC236}">
                <a16:creationId xmlns:a16="http://schemas.microsoft.com/office/drawing/2014/main" id="{DF6CFF07-D953-4F9C-9A0E-E0A6AACB61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algn="ctr"/>
            <a:endParaRPr lang="en-US">
              <a:solidFill>
                <a:schemeClr val="tx1"/>
              </a:solidFill>
            </a:endParaRPr>
          </a:p>
        </p:txBody>
      </p:sp>
      <p:sp>
        <p:nvSpPr>
          <p:cNvPr id="2" name="Titolo 1">
            <a:extLst>
              <a:ext uri="{FF2B5EF4-FFF2-40B4-BE49-F238E27FC236}">
                <a16:creationId xmlns:a16="http://schemas.microsoft.com/office/drawing/2014/main" id="{9E069BA1-9A8F-E33C-7418-AFD818BF78DF}"/>
              </a:ext>
            </a:extLst>
          </p:cNvPr>
          <p:cNvSpPr>
            <a:spLocks noGrp="1"/>
          </p:cNvSpPr>
          <p:nvPr>
            <p:ph type="title"/>
          </p:nvPr>
        </p:nvSpPr>
        <p:spPr>
          <a:xfrm>
            <a:off x="648930" y="629267"/>
            <a:ext cx="9252154" cy="1016654"/>
          </a:xfrm>
        </p:spPr>
        <p:txBody>
          <a:bodyPr>
            <a:normAutofit/>
          </a:bodyPr>
          <a:lstStyle/>
          <a:p>
            <a:r>
              <a:rPr lang="it-IT">
                <a:solidFill>
                  <a:srgbClr val="EBEBEB"/>
                </a:solidFill>
              </a:rPr>
              <a:t>Nessus</a:t>
            </a:r>
          </a:p>
        </p:txBody>
      </p:sp>
      <p:sp useBgFill="1">
        <p:nvSpPr>
          <p:cNvPr id="15" name="Freeform: Shape 14">
            <a:extLst>
              <a:ext uri="{FF2B5EF4-FFF2-40B4-BE49-F238E27FC236}">
                <a16:creationId xmlns:a16="http://schemas.microsoft.com/office/drawing/2014/main" id="{DAA4FEEE-0B5F-41BF-825D-60F9FB0895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7" cy="5095933"/>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ln>
            <a:noFill/>
          </a:ln>
        </p:spPr>
      </p:sp>
      <p:sp>
        <p:nvSpPr>
          <p:cNvPr id="3" name="Segnaposto contenuto 2">
            <a:extLst>
              <a:ext uri="{FF2B5EF4-FFF2-40B4-BE49-F238E27FC236}">
                <a16:creationId xmlns:a16="http://schemas.microsoft.com/office/drawing/2014/main" id="{48CB6D8D-BFB7-3AAA-746E-37A0C47D903C}"/>
              </a:ext>
            </a:extLst>
          </p:cNvPr>
          <p:cNvSpPr>
            <a:spLocks noGrp="1"/>
          </p:cNvSpPr>
          <p:nvPr>
            <p:ph idx="1"/>
          </p:nvPr>
        </p:nvSpPr>
        <p:spPr>
          <a:xfrm>
            <a:off x="648931" y="2548281"/>
            <a:ext cx="5122606" cy="3658689"/>
          </a:xfrm>
        </p:spPr>
        <p:txBody>
          <a:bodyPr>
            <a:normAutofit/>
          </a:bodyPr>
          <a:lstStyle/>
          <a:p>
            <a:pPr marL="0" indent="0">
              <a:lnSpc>
                <a:spcPct val="90000"/>
              </a:lnSpc>
              <a:buNone/>
            </a:pPr>
            <a:r>
              <a:rPr lang="it-IT" sz="1300"/>
              <a:t>Si è scelto di eseguire due scan sulla macchina </a:t>
            </a:r>
            <a:r>
              <a:rPr lang="it-IT" sz="1300" err="1"/>
              <a:t>frontend</a:t>
            </a:r>
            <a:r>
              <a:rPr lang="it-IT" sz="1300"/>
              <a:t>, uno per la scoperta di vulnerabilità su eventuali servizi e porte aperte e l’altro per la web </a:t>
            </a:r>
            <a:r>
              <a:rPr lang="it-IT" sz="1300" err="1"/>
              <a:t>application</a:t>
            </a:r>
            <a:r>
              <a:rPr lang="it-IT" sz="1300"/>
              <a:t>. Per entrambi è stato scelto di eseguire un test completo delle vulnerabilità e di seguito sono mostrate le caratteristiche.</a:t>
            </a:r>
          </a:p>
          <a:p>
            <a:pPr marL="0" indent="0">
              <a:lnSpc>
                <a:spcPct val="90000"/>
              </a:lnSpc>
              <a:buNone/>
            </a:pPr>
            <a:endParaRPr lang="it-IT" sz="1300"/>
          </a:p>
          <a:p>
            <a:pPr marL="0" indent="0">
              <a:lnSpc>
                <a:spcPct val="90000"/>
              </a:lnSpc>
              <a:buNone/>
            </a:pPr>
            <a:r>
              <a:rPr lang="it-IT" sz="1300"/>
              <a:t>Verranno riportate 5 fasce di rischio: </a:t>
            </a:r>
          </a:p>
          <a:p>
            <a:pPr>
              <a:lnSpc>
                <a:spcPct val="90000"/>
              </a:lnSpc>
              <a:buClr>
                <a:schemeClr val="accent5">
                  <a:lumMod val="50000"/>
                </a:schemeClr>
              </a:buClr>
            </a:pPr>
            <a:r>
              <a:rPr lang="it-IT" sz="1300"/>
              <a:t>Info (sono dei warning e non rappresentano alcun rischio per la sicurezza);</a:t>
            </a:r>
          </a:p>
          <a:p>
            <a:pPr>
              <a:lnSpc>
                <a:spcPct val="90000"/>
              </a:lnSpc>
              <a:buClr>
                <a:schemeClr val="accent5">
                  <a:lumMod val="50000"/>
                </a:schemeClr>
              </a:buClr>
            </a:pPr>
            <a:r>
              <a:rPr lang="it-IT" sz="1300"/>
              <a:t>Low (Vulnerabilità di basso rischio);</a:t>
            </a:r>
          </a:p>
          <a:p>
            <a:pPr>
              <a:lnSpc>
                <a:spcPct val="90000"/>
              </a:lnSpc>
              <a:buClr>
                <a:schemeClr val="accent5">
                  <a:lumMod val="50000"/>
                </a:schemeClr>
              </a:buClr>
            </a:pPr>
            <a:r>
              <a:rPr lang="it-IT" sz="1300"/>
              <a:t>Medium (Vulnerabilità di medio rischio);</a:t>
            </a:r>
          </a:p>
          <a:p>
            <a:pPr>
              <a:lnSpc>
                <a:spcPct val="90000"/>
              </a:lnSpc>
              <a:buClr>
                <a:schemeClr val="accent5">
                  <a:lumMod val="50000"/>
                </a:schemeClr>
              </a:buClr>
            </a:pPr>
            <a:r>
              <a:rPr lang="it-IT" sz="1300"/>
              <a:t>High (Vulnerabilità ad alto rischio);</a:t>
            </a:r>
          </a:p>
          <a:p>
            <a:pPr>
              <a:lnSpc>
                <a:spcPct val="90000"/>
              </a:lnSpc>
              <a:buClr>
                <a:schemeClr val="accent5">
                  <a:lumMod val="50000"/>
                </a:schemeClr>
              </a:buClr>
            </a:pPr>
            <a:r>
              <a:rPr lang="it-IT" sz="1300"/>
              <a:t>Critical (Vulnerabilità di rischio critico). </a:t>
            </a:r>
          </a:p>
          <a:p>
            <a:pPr marL="0" indent="0">
              <a:lnSpc>
                <a:spcPct val="90000"/>
              </a:lnSpc>
              <a:buNone/>
            </a:pPr>
            <a:endParaRPr lang="it-IT" sz="1300"/>
          </a:p>
          <a:p>
            <a:pPr marL="0" indent="0">
              <a:lnSpc>
                <a:spcPct val="90000"/>
              </a:lnSpc>
              <a:buNone/>
            </a:pPr>
            <a:endParaRPr lang="it-IT" sz="1300"/>
          </a:p>
        </p:txBody>
      </p:sp>
      <p:pic>
        <p:nvPicPr>
          <p:cNvPr id="4" name="Immagine 3">
            <a:extLst>
              <a:ext uri="{FF2B5EF4-FFF2-40B4-BE49-F238E27FC236}">
                <a16:creationId xmlns:a16="http://schemas.microsoft.com/office/drawing/2014/main" id="{69D2248B-84C9-89BC-B47A-8543AEF5BACA}"/>
              </a:ext>
            </a:extLst>
          </p:cNvPr>
          <p:cNvPicPr>
            <a:picLocks noChangeAspect="1"/>
          </p:cNvPicPr>
          <p:nvPr/>
        </p:nvPicPr>
        <p:blipFill>
          <a:blip r:embed="rId2"/>
          <a:stretch>
            <a:fillRect/>
          </a:stretch>
        </p:blipFill>
        <p:spPr>
          <a:xfrm>
            <a:off x="6091916" y="2569081"/>
            <a:ext cx="5451627" cy="3620417"/>
          </a:xfrm>
          <a:prstGeom prst="rect">
            <a:avLst/>
          </a:prstGeom>
          <a:effectLst/>
        </p:spPr>
      </p:pic>
    </p:spTree>
    <p:extLst>
      <p:ext uri="{BB962C8B-B14F-4D97-AF65-F5344CB8AC3E}">
        <p14:creationId xmlns:p14="http://schemas.microsoft.com/office/powerpoint/2010/main" val="488208002"/>
      </p:ext>
    </p:extLst>
  </p:cSld>
  <p:clrMapOvr>
    <a:overrideClrMapping bg1="lt1" tx1="dk1" bg2="lt2" tx2="dk2" accent1="accent1" accent2="accent2" accent3="accent3" accent4="accent4" accent5="accent5" accent6="accent6" hlink="hlink" folHlink="folHlink"/>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Rectangle 8">
            <a:extLst>
              <a:ext uri="{FF2B5EF4-FFF2-40B4-BE49-F238E27FC236}">
                <a16:creationId xmlns:a16="http://schemas.microsoft.com/office/drawing/2014/main" id="{EE4E366E-272A-409E-840F-9A6A64A9E3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7" name="Rectangle 10">
            <a:extLst>
              <a:ext uri="{FF2B5EF4-FFF2-40B4-BE49-F238E27FC236}">
                <a16:creationId xmlns:a16="http://schemas.microsoft.com/office/drawing/2014/main" id="{A721560C-E4AB-4287-A29C-3F6916794C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3" name="Freeform 7">
            <a:extLst>
              <a:ext uri="{FF2B5EF4-FFF2-40B4-BE49-F238E27FC236}">
                <a16:creationId xmlns:a16="http://schemas.microsoft.com/office/drawing/2014/main" id="{DF6CFF07-D953-4F9C-9A0E-E0A6AACB61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algn="ctr"/>
            <a:endParaRPr lang="en-US">
              <a:solidFill>
                <a:schemeClr val="tx1"/>
              </a:solidFill>
            </a:endParaRPr>
          </a:p>
        </p:txBody>
      </p:sp>
      <p:sp>
        <p:nvSpPr>
          <p:cNvPr id="2" name="Titolo 1">
            <a:extLst>
              <a:ext uri="{FF2B5EF4-FFF2-40B4-BE49-F238E27FC236}">
                <a16:creationId xmlns:a16="http://schemas.microsoft.com/office/drawing/2014/main" id="{83F6B3AE-8755-85B8-03A2-D01094BABF58}"/>
              </a:ext>
            </a:extLst>
          </p:cNvPr>
          <p:cNvSpPr>
            <a:spLocks noGrp="1"/>
          </p:cNvSpPr>
          <p:nvPr>
            <p:ph type="title"/>
          </p:nvPr>
        </p:nvSpPr>
        <p:spPr>
          <a:xfrm>
            <a:off x="648930" y="304800"/>
            <a:ext cx="9252154" cy="1592451"/>
          </a:xfrm>
        </p:spPr>
        <p:txBody>
          <a:bodyPr>
            <a:normAutofit/>
          </a:bodyPr>
          <a:lstStyle/>
          <a:p>
            <a:pPr>
              <a:lnSpc>
                <a:spcPct val="90000"/>
              </a:lnSpc>
            </a:pPr>
            <a:r>
              <a:rPr lang="it-IT" sz="2800" err="1">
                <a:solidFill>
                  <a:srgbClr val="EBEBEB"/>
                </a:solidFill>
              </a:rPr>
              <a:t>Nessus</a:t>
            </a:r>
            <a:r>
              <a:rPr lang="it-IT" sz="2800">
                <a:solidFill>
                  <a:srgbClr val="EBEBEB"/>
                </a:solidFill>
              </a:rPr>
              <a:t> - Vulnerabilità individuate (1)</a:t>
            </a:r>
            <a:br>
              <a:rPr lang="it-IT" sz="2800">
                <a:solidFill>
                  <a:srgbClr val="EBEBEB"/>
                </a:solidFill>
              </a:rPr>
            </a:br>
            <a:br>
              <a:rPr lang="it-IT" sz="2800">
                <a:solidFill>
                  <a:srgbClr val="EBEBEB"/>
                </a:solidFill>
              </a:rPr>
            </a:br>
            <a:r>
              <a:rPr lang="it-IT" sz="2800">
                <a:solidFill>
                  <a:srgbClr val="EBEBEB"/>
                </a:solidFill>
              </a:rPr>
              <a:t>Basic Network Scan</a:t>
            </a:r>
          </a:p>
        </p:txBody>
      </p:sp>
      <p:sp useBgFill="1">
        <p:nvSpPr>
          <p:cNvPr id="15" name="Freeform: Shape 14">
            <a:extLst>
              <a:ext uri="{FF2B5EF4-FFF2-40B4-BE49-F238E27FC236}">
                <a16:creationId xmlns:a16="http://schemas.microsoft.com/office/drawing/2014/main" id="{DAA4FEEE-0B5F-41BF-825D-60F9FB0895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7" cy="5095933"/>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ln>
            <a:noFill/>
          </a:ln>
        </p:spPr>
      </p:sp>
      <p:sp>
        <p:nvSpPr>
          <p:cNvPr id="3" name="Segnaposto contenuto 2">
            <a:extLst>
              <a:ext uri="{FF2B5EF4-FFF2-40B4-BE49-F238E27FC236}">
                <a16:creationId xmlns:a16="http://schemas.microsoft.com/office/drawing/2014/main" id="{74DAFDA9-4382-DDBD-92F7-C16E5D30736E}"/>
              </a:ext>
            </a:extLst>
          </p:cNvPr>
          <p:cNvSpPr>
            <a:spLocks noGrp="1"/>
          </p:cNvSpPr>
          <p:nvPr>
            <p:ph idx="1"/>
          </p:nvPr>
        </p:nvSpPr>
        <p:spPr>
          <a:xfrm>
            <a:off x="648931" y="2548281"/>
            <a:ext cx="5122606" cy="3658689"/>
          </a:xfrm>
        </p:spPr>
        <p:txBody>
          <a:bodyPr>
            <a:normAutofit/>
          </a:bodyPr>
          <a:lstStyle/>
          <a:p>
            <a:pPr marL="0" indent="0">
              <a:lnSpc>
                <a:spcPct val="90000"/>
              </a:lnSpc>
              <a:buNone/>
            </a:pPr>
            <a:r>
              <a:rPr lang="it-IT"/>
              <a:t>Questo scan riguarda il testing e la scoperta di vulnerabilità sulla macchina, quindi si andranno ad analizzare tutte le porte e i servizi aperti.</a:t>
            </a:r>
          </a:p>
          <a:p>
            <a:pPr marL="0" indent="0">
              <a:lnSpc>
                <a:spcPct val="90000"/>
              </a:lnSpc>
              <a:buNone/>
            </a:pPr>
            <a:endParaRPr lang="it-IT"/>
          </a:p>
          <a:p>
            <a:pPr marL="0" indent="0">
              <a:lnSpc>
                <a:spcPct val="90000"/>
              </a:lnSpc>
              <a:buNone/>
            </a:pPr>
            <a:r>
              <a:rPr lang="it-IT"/>
              <a:t>I risultati di questo primo scan sono stati ottimali in quanto tutte i risultati sono tipo Info e quindi rappresentano solo informazioni ottenute enumerando i servizi attivi e non rappresentano alcun rischio per la sicurezza. </a:t>
            </a:r>
          </a:p>
        </p:txBody>
      </p:sp>
      <p:pic>
        <p:nvPicPr>
          <p:cNvPr id="4" name="Immagine 3" descr="Immagine che contiene tavolo&#10;&#10;Descrizione generata automaticamente">
            <a:extLst>
              <a:ext uri="{FF2B5EF4-FFF2-40B4-BE49-F238E27FC236}">
                <a16:creationId xmlns:a16="http://schemas.microsoft.com/office/drawing/2014/main" id="{C4061D5B-B4D2-0C4F-49ED-804A9B1BFEB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auto">
          <a:xfrm>
            <a:off x="6091916" y="3295779"/>
            <a:ext cx="5451627" cy="2167022"/>
          </a:xfrm>
          <a:prstGeom prst="rect">
            <a:avLst/>
          </a:prstGeom>
          <a:noFill/>
          <a:effectLst/>
        </p:spPr>
      </p:pic>
    </p:spTree>
    <p:extLst>
      <p:ext uri="{BB962C8B-B14F-4D97-AF65-F5344CB8AC3E}">
        <p14:creationId xmlns:p14="http://schemas.microsoft.com/office/powerpoint/2010/main" val="73799059"/>
      </p:ext>
    </p:extLst>
  </p:cSld>
  <p:clrMapOvr>
    <a:overrideClrMapping bg1="lt1" tx1="dk1" bg2="lt2" tx2="dk2" accent1="accent1" accent2="accent2" accent3="accent3" accent4="accent4" accent5="accent5" accent6="accent6" hlink="hlink" folHlink="folHlink"/>
  </p:clrMapOvr>
</p:sld>
</file>

<file path=ppt/slides/slide7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7" name="Freeform: Shape 9">
            <a:extLst>
              <a:ext uri="{FF2B5EF4-FFF2-40B4-BE49-F238E27FC236}">
                <a16:creationId xmlns:a16="http://schemas.microsoft.com/office/drawing/2014/main" id="{BC004C91-9324-4E94-BC28-856AE162D3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7" cy="5095933"/>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solidFill>
            <a:srgbClr val="FFFFFF"/>
          </a:solidFill>
          <a:ln>
            <a:noFill/>
          </a:ln>
        </p:spPr>
      </p:sp>
      <p:sp>
        <p:nvSpPr>
          <p:cNvPr id="8" name="Freeform 7">
            <a:extLst>
              <a:ext uri="{FF2B5EF4-FFF2-40B4-BE49-F238E27FC236}">
                <a16:creationId xmlns:a16="http://schemas.microsoft.com/office/drawing/2014/main" id="{5B562CD4-39C5-44ED-BD68-B789B305E0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tx1">
              <a:alpha val="20000"/>
            </a:schemeClr>
          </a:solidFill>
          <a:ln>
            <a:noFill/>
          </a:ln>
        </p:spPr>
        <p:txBody>
          <a:bodyPr rtlCol="0" anchor="ctr"/>
          <a:lstStyle/>
          <a:p>
            <a:pPr algn="ctr"/>
            <a:endParaRPr lang="en-US">
              <a:solidFill>
                <a:schemeClr val="tx1"/>
              </a:solidFill>
            </a:endParaRPr>
          </a:p>
        </p:txBody>
      </p:sp>
      <p:sp>
        <p:nvSpPr>
          <p:cNvPr id="2" name="Titolo 1">
            <a:extLst>
              <a:ext uri="{FF2B5EF4-FFF2-40B4-BE49-F238E27FC236}">
                <a16:creationId xmlns:a16="http://schemas.microsoft.com/office/drawing/2014/main" id="{5F7451A3-AE3E-1FC6-6CB5-803595F1E4EF}"/>
              </a:ext>
            </a:extLst>
          </p:cNvPr>
          <p:cNvSpPr>
            <a:spLocks noGrp="1"/>
          </p:cNvSpPr>
          <p:nvPr>
            <p:ph type="title"/>
          </p:nvPr>
        </p:nvSpPr>
        <p:spPr>
          <a:xfrm>
            <a:off x="646111" y="452718"/>
            <a:ext cx="9404723" cy="1180711"/>
          </a:xfrm>
        </p:spPr>
        <p:txBody>
          <a:bodyPr>
            <a:normAutofit/>
          </a:bodyPr>
          <a:lstStyle/>
          <a:p>
            <a:pPr>
              <a:lnSpc>
                <a:spcPct val="90000"/>
              </a:lnSpc>
            </a:pPr>
            <a:r>
              <a:rPr lang="it-IT" sz="2600"/>
              <a:t>Nessus - Vulnerabilità individuate (2)</a:t>
            </a:r>
            <a:br>
              <a:rPr lang="it-IT" sz="2600"/>
            </a:br>
            <a:br>
              <a:rPr lang="it-IT" sz="2600"/>
            </a:br>
            <a:r>
              <a:rPr lang="it-IT" sz="2600"/>
              <a:t>Basic Network Scan</a:t>
            </a:r>
          </a:p>
        </p:txBody>
      </p:sp>
      <p:sp>
        <p:nvSpPr>
          <p:cNvPr id="3" name="Segnaposto contenuto 2">
            <a:extLst>
              <a:ext uri="{FF2B5EF4-FFF2-40B4-BE49-F238E27FC236}">
                <a16:creationId xmlns:a16="http://schemas.microsoft.com/office/drawing/2014/main" id="{B34B8227-9EA1-EE1E-A0D8-C44BCA7DF11C}"/>
              </a:ext>
            </a:extLst>
          </p:cNvPr>
          <p:cNvSpPr>
            <a:spLocks noGrp="1"/>
          </p:cNvSpPr>
          <p:nvPr>
            <p:ph idx="1"/>
          </p:nvPr>
        </p:nvSpPr>
        <p:spPr>
          <a:xfrm>
            <a:off x="643856" y="2548281"/>
            <a:ext cx="7152860" cy="3654389"/>
          </a:xfrm>
        </p:spPr>
        <p:txBody>
          <a:bodyPr>
            <a:normAutofit/>
          </a:bodyPr>
          <a:lstStyle/>
          <a:p>
            <a:pPr marL="0" indent="0">
              <a:buNone/>
            </a:pPr>
            <a:r>
              <a:rPr lang="it-IT">
                <a:solidFill>
                  <a:schemeClr val="bg1"/>
                </a:solidFill>
                <a:cs typeface="Calibri Light" panose="020F0302020204030204" pitchFamily="34" charset="0"/>
              </a:rPr>
              <a:t>Per quanto riguarda questi due risultati sono dovuti al tentativo di accesso tramite ssh. Si è provato a implementare la scansione interna delle vulnerabilità ma purtroppo una volta effettuato correttamente l’accesso, Nessus non è in grado di continuare  la fase di testing poiché le comunicazioni vengono bloccate dall’istanza EC2.</a:t>
            </a:r>
          </a:p>
          <a:p>
            <a:pPr marL="0" indent="0">
              <a:buNone/>
            </a:pPr>
            <a:endParaRPr lang="it-IT">
              <a:solidFill>
                <a:schemeClr val="bg1"/>
              </a:solidFill>
            </a:endParaRPr>
          </a:p>
        </p:txBody>
      </p:sp>
      <p:pic>
        <p:nvPicPr>
          <p:cNvPr id="5" name="Immagine 4">
            <a:extLst>
              <a:ext uri="{FF2B5EF4-FFF2-40B4-BE49-F238E27FC236}">
                <a16:creationId xmlns:a16="http://schemas.microsoft.com/office/drawing/2014/main" id="{5F40B76B-EBDD-F817-D168-FE3E1A83341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auto">
          <a:xfrm>
            <a:off x="8129872" y="2779004"/>
            <a:ext cx="3413671" cy="1271592"/>
          </a:xfrm>
          <a:prstGeom prst="rect">
            <a:avLst/>
          </a:prstGeom>
          <a:noFill/>
          <a:effectLst/>
        </p:spPr>
      </p:pic>
      <p:pic>
        <p:nvPicPr>
          <p:cNvPr id="4" name="Immagine 3">
            <a:extLst>
              <a:ext uri="{FF2B5EF4-FFF2-40B4-BE49-F238E27FC236}">
                <a16:creationId xmlns:a16="http://schemas.microsoft.com/office/drawing/2014/main" id="{D3005D4E-7067-A44C-714B-CFDB97ED941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bwMode="auto">
          <a:xfrm>
            <a:off x="8129872" y="5228569"/>
            <a:ext cx="3413671" cy="230422"/>
          </a:xfrm>
          <a:prstGeom prst="rect">
            <a:avLst/>
          </a:prstGeom>
          <a:noFill/>
          <a:effectLst/>
        </p:spPr>
      </p:pic>
    </p:spTree>
    <p:extLst>
      <p:ext uri="{BB962C8B-B14F-4D97-AF65-F5344CB8AC3E}">
        <p14:creationId xmlns:p14="http://schemas.microsoft.com/office/powerpoint/2010/main" val="6825295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E195106-75BD-4B2E-A557-9BF3484E9FBF}"/>
              </a:ext>
            </a:extLst>
          </p:cNvPr>
          <p:cNvSpPr>
            <a:spLocks noGrp="1"/>
          </p:cNvSpPr>
          <p:nvPr>
            <p:ph type="title"/>
          </p:nvPr>
        </p:nvSpPr>
        <p:spPr/>
        <p:txBody>
          <a:bodyPr/>
          <a:lstStyle/>
          <a:p>
            <a:r>
              <a:rPr lang="it-IT"/>
              <a:t>Considerazioni AWS EC2</a:t>
            </a:r>
          </a:p>
        </p:txBody>
      </p:sp>
      <p:sp>
        <p:nvSpPr>
          <p:cNvPr id="3" name="Segnaposto testo 2">
            <a:extLst>
              <a:ext uri="{FF2B5EF4-FFF2-40B4-BE49-F238E27FC236}">
                <a16:creationId xmlns:a16="http://schemas.microsoft.com/office/drawing/2014/main" id="{0F91332C-9842-40CB-93A7-C8185C6947A8}"/>
              </a:ext>
            </a:extLst>
          </p:cNvPr>
          <p:cNvSpPr>
            <a:spLocks noGrp="1"/>
          </p:cNvSpPr>
          <p:nvPr>
            <p:ph type="body" idx="1"/>
          </p:nvPr>
        </p:nvSpPr>
        <p:spPr>
          <a:xfrm>
            <a:off x="646111" y="1629569"/>
            <a:ext cx="1195389" cy="576262"/>
          </a:xfrm>
        </p:spPr>
        <p:txBody>
          <a:bodyPr/>
          <a:lstStyle/>
          <a:p>
            <a:r>
              <a:rPr lang="it-IT"/>
              <a:t>Pro</a:t>
            </a:r>
          </a:p>
        </p:txBody>
      </p:sp>
      <p:sp>
        <p:nvSpPr>
          <p:cNvPr id="4" name="Segnaposto contenuto 3">
            <a:extLst>
              <a:ext uri="{FF2B5EF4-FFF2-40B4-BE49-F238E27FC236}">
                <a16:creationId xmlns:a16="http://schemas.microsoft.com/office/drawing/2014/main" id="{B0A0CB93-81C3-4EFD-9396-85ED76C23DD8}"/>
              </a:ext>
            </a:extLst>
          </p:cNvPr>
          <p:cNvSpPr>
            <a:spLocks noGrp="1"/>
          </p:cNvSpPr>
          <p:nvPr>
            <p:ph sz="half" idx="2"/>
          </p:nvPr>
        </p:nvSpPr>
        <p:spPr>
          <a:xfrm>
            <a:off x="345895" y="2205038"/>
            <a:ext cx="5305605" cy="4360862"/>
          </a:xfrm>
        </p:spPr>
        <p:txBody>
          <a:bodyPr vert="horz" lIns="91440" tIns="45720" rIns="91440" bIns="45720" rtlCol="0" anchor="t">
            <a:normAutofit fontScale="47500" lnSpcReduction="20000"/>
          </a:bodyPr>
          <a:lstStyle/>
          <a:p>
            <a:pPr marL="342900" lvl="0" indent="-342900" algn="just">
              <a:lnSpc>
                <a:spcPct val="107000"/>
              </a:lnSpc>
              <a:buFont typeface="Symbol" panose="05050102010706020507" pitchFamily="18" charset="2"/>
              <a:buChar char=""/>
            </a:pPr>
            <a:r>
              <a:rPr lang="it-IT" sz="2500" dirty="0">
                <a:effectLst/>
                <a:latin typeface="Times New Roman"/>
                <a:ea typeface="Calibri" panose="020F0502020204030204" pitchFamily="34" charset="0"/>
                <a:cs typeface="Arial"/>
              </a:rPr>
              <a:t>Provisioning istantaneo di nuovi server.</a:t>
            </a:r>
          </a:p>
          <a:p>
            <a:pPr marL="342900" lvl="0" indent="-342900" algn="just">
              <a:lnSpc>
                <a:spcPct val="107000"/>
              </a:lnSpc>
              <a:buFont typeface="Symbol" panose="05050102010706020507" pitchFamily="18" charset="2"/>
              <a:buChar char=""/>
            </a:pPr>
            <a:r>
              <a:rPr lang="it-IT" sz="2500" dirty="0">
                <a:effectLst/>
                <a:latin typeface="Times New Roman"/>
                <a:ea typeface="Calibri" panose="020F0502020204030204" pitchFamily="34" charset="0"/>
                <a:cs typeface="Arial"/>
              </a:rPr>
              <a:t>Crescita elastica per qualsiasi carico di lavoro con molti tipi di istanze e immagini pronte all'uso per avviare un sistema operativo o un software senza eseguire tutta la configurazione.</a:t>
            </a:r>
          </a:p>
          <a:p>
            <a:pPr marL="342900" lvl="0" indent="-342900" algn="just">
              <a:lnSpc>
                <a:spcPct val="107000"/>
              </a:lnSpc>
              <a:buFont typeface="Symbol" panose="05050102010706020507" pitchFamily="18" charset="2"/>
              <a:buChar char=""/>
            </a:pPr>
            <a:r>
              <a:rPr lang="it-IT" sz="2500" dirty="0">
                <a:effectLst/>
                <a:latin typeface="Times New Roman"/>
                <a:ea typeface="Calibri" panose="020F0502020204030204" pitchFamily="34" charset="0"/>
                <a:cs typeface="Arial"/>
              </a:rPr>
              <a:t>Più aree geografiche per eseguire server con un'interfaccia standard.</a:t>
            </a:r>
          </a:p>
          <a:p>
            <a:pPr marL="342900" lvl="0" indent="-342900" algn="just">
              <a:lnSpc>
                <a:spcPct val="107000"/>
              </a:lnSpc>
              <a:buFont typeface="Symbol" panose="05050102010706020507" pitchFamily="18" charset="2"/>
              <a:buChar char=""/>
            </a:pPr>
            <a:r>
              <a:rPr lang="it-IT" sz="2500" dirty="0">
                <a:effectLst/>
                <a:latin typeface="Times New Roman"/>
                <a:ea typeface="Calibri" panose="020F0502020204030204" pitchFamily="34" charset="0"/>
                <a:cs typeface="Arial"/>
              </a:rPr>
              <a:t>Accesso programmatico/API per fare tutto.</a:t>
            </a:r>
          </a:p>
          <a:p>
            <a:pPr marL="342900" lvl="0" indent="-342900" algn="just">
              <a:lnSpc>
                <a:spcPct val="107000"/>
              </a:lnSpc>
              <a:buFont typeface="Symbol" panose="05050102010706020507" pitchFamily="18" charset="2"/>
              <a:buChar char=""/>
            </a:pPr>
            <a:r>
              <a:rPr lang="it-IT" sz="2500" dirty="0">
                <a:effectLst/>
                <a:latin typeface="Times New Roman"/>
                <a:ea typeface="Calibri" panose="020F0502020204030204" pitchFamily="34" charset="0"/>
                <a:cs typeface="Arial"/>
              </a:rPr>
              <a:t>Più zone di disponibilità in ogni regione per disponibilità e pianificazione della capacità.</a:t>
            </a:r>
          </a:p>
          <a:p>
            <a:pPr marL="342900" lvl="0" indent="-342900" algn="just">
              <a:lnSpc>
                <a:spcPct val="107000"/>
              </a:lnSpc>
              <a:buFont typeface="Symbol" panose="05050102010706020507" pitchFamily="18" charset="2"/>
              <a:buChar char=""/>
            </a:pPr>
            <a:r>
              <a:rPr lang="it-IT" sz="2500" dirty="0">
                <a:effectLst/>
                <a:latin typeface="Times New Roman"/>
                <a:ea typeface="Calibri" panose="020F0502020204030204" pitchFamily="34" charset="0"/>
                <a:cs typeface="Arial"/>
              </a:rPr>
              <a:t>L'intero ecosistema di servizi e supporto AWS e la community su cui basarsi.</a:t>
            </a:r>
          </a:p>
          <a:p>
            <a:pPr marL="342900" lvl="0" indent="-342900" algn="just">
              <a:lnSpc>
                <a:spcPct val="107000"/>
              </a:lnSpc>
              <a:buFont typeface="Symbol" panose="05050102010706020507" pitchFamily="18" charset="2"/>
              <a:buChar char=""/>
            </a:pPr>
            <a:r>
              <a:rPr lang="it-IT" sz="2500" dirty="0">
                <a:effectLst/>
                <a:latin typeface="Times New Roman"/>
                <a:ea typeface="Calibri" panose="020F0502020204030204" pitchFamily="34" charset="0"/>
                <a:cs typeface="Arial"/>
              </a:rPr>
              <a:t>Mercato spot per fare offerte su istanze a prezzi convenienti, in cambio di capacità garantita, che consente notevoli risparmi sui carichi di lavoro scalabili.</a:t>
            </a:r>
          </a:p>
          <a:p>
            <a:pPr marL="342900" lvl="0" indent="-342900" algn="just">
              <a:lnSpc>
                <a:spcPct val="107000"/>
              </a:lnSpc>
              <a:buFont typeface="Symbol" panose="05050102010706020507" pitchFamily="18" charset="2"/>
              <a:buChar char=""/>
            </a:pPr>
            <a:r>
              <a:rPr lang="it-IT" sz="2500" dirty="0">
                <a:effectLst/>
                <a:latin typeface="Times New Roman"/>
                <a:ea typeface="Calibri" panose="020F0502020204030204" pitchFamily="34" charset="0"/>
                <a:cs typeface="Arial"/>
              </a:rPr>
              <a:t>Tutti gli account sono in un Virtual Private Cloud per impostazione predefinita (rete privata isolata per sicurezza).</a:t>
            </a:r>
          </a:p>
          <a:p>
            <a:pPr marL="342900" lvl="0" indent="-342900" algn="just">
              <a:lnSpc>
                <a:spcPct val="107000"/>
              </a:lnSpc>
              <a:buFont typeface="Symbol" panose="05050102010706020507" pitchFamily="18" charset="2"/>
              <a:buChar char=""/>
            </a:pPr>
            <a:r>
              <a:rPr lang="it-IT" sz="2500" dirty="0">
                <a:effectLst/>
                <a:latin typeface="Times New Roman"/>
                <a:ea typeface="Calibri" panose="020F0502020204030204" pitchFamily="34" charset="0"/>
                <a:cs typeface="Arial"/>
              </a:rPr>
              <a:t>I gruppi di sicurezza semplificano la configurazione dell'accesso al firewall.</a:t>
            </a:r>
          </a:p>
          <a:p>
            <a:pPr marL="342900" lvl="0" indent="-342900" algn="just">
              <a:lnSpc>
                <a:spcPct val="107000"/>
              </a:lnSpc>
              <a:spcAft>
                <a:spcPts val="800"/>
              </a:spcAft>
              <a:buFont typeface="Symbol" panose="05050102010706020507" pitchFamily="18" charset="2"/>
              <a:buChar char=""/>
            </a:pPr>
            <a:r>
              <a:rPr lang="it-IT" sz="2500" dirty="0">
                <a:effectLst/>
                <a:latin typeface="Times New Roman"/>
                <a:ea typeface="Calibri" panose="020F0502020204030204" pitchFamily="34" charset="0"/>
                <a:cs typeface="Arial"/>
              </a:rPr>
              <a:t>ELB semplifica la configurazione del bilanciamento del carico.</a:t>
            </a:r>
          </a:p>
          <a:p>
            <a:endParaRPr lang="it-IT"/>
          </a:p>
        </p:txBody>
      </p:sp>
      <p:sp>
        <p:nvSpPr>
          <p:cNvPr id="5" name="Segnaposto testo 4">
            <a:extLst>
              <a:ext uri="{FF2B5EF4-FFF2-40B4-BE49-F238E27FC236}">
                <a16:creationId xmlns:a16="http://schemas.microsoft.com/office/drawing/2014/main" id="{28A2DF8B-7360-4905-99F8-1BEAB426967F}"/>
              </a:ext>
            </a:extLst>
          </p:cNvPr>
          <p:cNvSpPr>
            <a:spLocks noGrp="1"/>
          </p:cNvSpPr>
          <p:nvPr>
            <p:ph type="body" sz="quarter" idx="3"/>
          </p:nvPr>
        </p:nvSpPr>
        <p:spPr>
          <a:xfrm>
            <a:off x="6096001" y="1628776"/>
            <a:ext cx="1739900" cy="576262"/>
          </a:xfrm>
        </p:spPr>
        <p:txBody>
          <a:bodyPr/>
          <a:lstStyle/>
          <a:p>
            <a:r>
              <a:rPr lang="it-IT"/>
              <a:t>Contro</a:t>
            </a:r>
          </a:p>
        </p:txBody>
      </p:sp>
      <p:sp>
        <p:nvSpPr>
          <p:cNvPr id="6" name="Segnaposto contenuto 5">
            <a:extLst>
              <a:ext uri="{FF2B5EF4-FFF2-40B4-BE49-F238E27FC236}">
                <a16:creationId xmlns:a16="http://schemas.microsoft.com/office/drawing/2014/main" id="{8E056576-2619-4A74-8FF3-83DEFF1902DB}"/>
              </a:ext>
            </a:extLst>
          </p:cNvPr>
          <p:cNvSpPr>
            <a:spLocks noGrp="1"/>
          </p:cNvSpPr>
          <p:nvPr>
            <p:ph sz="quarter" idx="4"/>
          </p:nvPr>
        </p:nvSpPr>
        <p:spPr>
          <a:xfrm>
            <a:off x="6096000" y="2205038"/>
            <a:ext cx="5613400" cy="4051300"/>
          </a:xfrm>
        </p:spPr>
        <p:txBody>
          <a:bodyPr>
            <a:normAutofit fontScale="47500" lnSpcReduction="20000"/>
          </a:bodyPr>
          <a:lstStyle/>
          <a:p>
            <a:pPr marL="342900" lvl="0" indent="-342900" algn="just">
              <a:lnSpc>
                <a:spcPct val="107000"/>
              </a:lnSpc>
              <a:buFont typeface="Symbol" panose="05050102010706020507" pitchFamily="18" charset="2"/>
              <a:buChar char=""/>
            </a:pPr>
            <a:r>
              <a:rPr lang="it-IT" sz="3400">
                <a:effectLst/>
                <a:latin typeface="Times New Roman" panose="02020603050405020304" pitchFamily="18" charset="0"/>
                <a:ea typeface="Calibri" panose="020F0502020204030204" pitchFamily="34" charset="0"/>
                <a:cs typeface="Arial" panose="020B0604020202020204" pitchFamily="34" charset="0"/>
              </a:rPr>
              <a:t>I tipi di istanza sono rigidi, devono ottenere istanze completamente più grandi anche se interessate solo a più CPU o RAM.</a:t>
            </a:r>
            <a:endParaRPr lang="it-IT" sz="340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just">
              <a:lnSpc>
                <a:spcPct val="107000"/>
              </a:lnSpc>
              <a:buFont typeface="Symbol" panose="05050102010706020507" pitchFamily="18" charset="2"/>
              <a:buChar char=""/>
            </a:pPr>
            <a:r>
              <a:rPr lang="it-IT" sz="3400">
                <a:effectLst/>
                <a:latin typeface="Times New Roman" panose="02020603050405020304" pitchFamily="18" charset="0"/>
                <a:ea typeface="Calibri" panose="020F0502020204030204" pitchFamily="34" charset="0"/>
                <a:cs typeface="Arial" panose="020B0604020202020204" pitchFamily="34" charset="0"/>
              </a:rPr>
              <a:t>Costose tariffe on-demand se l'elasticità non è necessaria (o pagamento anticipato se non si utilizza il server per l'intera durata dell'acquisto).</a:t>
            </a:r>
            <a:endParaRPr lang="it-IT" sz="340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just">
              <a:lnSpc>
                <a:spcPct val="107000"/>
              </a:lnSpc>
              <a:buFont typeface="Symbol" panose="05050102010706020507" pitchFamily="18" charset="2"/>
              <a:buChar char=""/>
            </a:pPr>
            <a:r>
              <a:rPr lang="it-IT" sz="3400">
                <a:effectLst/>
                <a:latin typeface="Times New Roman" panose="02020603050405020304" pitchFamily="18" charset="0"/>
                <a:ea typeface="Calibri" panose="020F0502020204030204" pitchFamily="34" charset="0"/>
                <a:cs typeface="Arial" panose="020B0604020202020204" pitchFamily="34" charset="0"/>
              </a:rPr>
              <a:t>Le prestazioni della macchina virtuale possono essere molto variabili a causa delle dimensioni, della posizione e di altri usi sullo stesso hardware fisico.</a:t>
            </a:r>
            <a:endParaRPr lang="it-IT" sz="340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just">
              <a:lnSpc>
                <a:spcPct val="107000"/>
              </a:lnSpc>
              <a:spcAft>
                <a:spcPts val="800"/>
              </a:spcAft>
              <a:buFont typeface="Symbol" panose="05050102010706020507" pitchFamily="18" charset="2"/>
              <a:buChar char=""/>
            </a:pPr>
            <a:r>
              <a:rPr lang="it-IT" sz="3400">
                <a:effectLst/>
                <a:latin typeface="Times New Roman" panose="02020603050405020304" pitchFamily="18" charset="0"/>
                <a:ea typeface="Calibri" panose="020F0502020204030204" pitchFamily="34" charset="0"/>
                <a:cs typeface="Arial" panose="020B0604020202020204" pitchFamily="34" charset="0"/>
              </a:rPr>
              <a:t>Nessun accesso VPN alla rete interna (necessità di software personalizzato o servizio </a:t>
            </a:r>
            <a:r>
              <a:rPr lang="it-IT" sz="3400" err="1">
                <a:effectLst/>
                <a:latin typeface="Times New Roman" panose="02020603050405020304" pitchFamily="18" charset="0"/>
                <a:ea typeface="Calibri" panose="020F0502020204030204" pitchFamily="34" charset="0"/>
                <a:cs typeface="Arial" panose="020B0604020202020204" pitchFamily="34" charset="0"/>
              </a:rPr>
              <a:t>DirectConnect</a:t>
            </a:r>
            <a:r>
              <a:rPr lang="it-IT" sz="3400">
                <a:effectLst/>
                <a:latin typeface="Times New Roman" panose="02020603050405020304" pitchFamily="18" charset="0"/>
                <a:ea typeface="Calibri" panose="020F0502020204030204" pitchFamily="34" charset="0"/>
                <a:cs typeface="Arial" panose="020B0604020202020204" pitchFamily="34" charset="0"/>
              </a:rPr>
              <a:t>).</a:t>
            </a:r>
            <a:endParaRPr lang="it-IT" sz="3400">
              <a:effectLst/>
              <a:latin typeface="Calibri" panose="020F0502020204030204" pitchFamily="34" charset="0"/>
              <a:ea typeface="Calibri" panose="020F0502020204030204" pitchFamily="34" charset="0"/>
              <a:cs typeface="Arial" panose="020B0604020202020204" pitchFamily="34" charset="0"/>
            </a:endParaRPr>
          </a:p>
          <a:p>
            <a:endParaRPr lang="it-IT"/>
          </a:p>
        </p:txBody>
      </p:sp>
    </p:spTree>
    <p:extLst>
      <p:ext uri="{BB962C8B-B14F-4D97-AF65-F5344CB8AC3E}">
        <p14:creationId xmlns:p14="http://schemas.microsoft.com/office/powerpoint/2010/main" val="48918218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8">
            <a:extLst>
              <a:ext uri="{FF2B5EF4-FFF2-40B4-BE49-F238E27FC236}">
                <a16:creationId xmlns:a16="http://schemas.microsoft.com/office/drawing/2014/main" id="{14A2F755-5219-4C4E-9378-2C80BB08DF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8" name="Rectangle 10">
            <a:extLst>
              <a:ext uri="{FF2B5EF4-FFF2-40B4-BE49-F238E27FC236}">
                <a16:creationId xmlns:a16="http://schemas.microsoft.com/office/drawing/2014/main" id="{BA042B41-CFBF-4E11-965F-B1906826A8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9" name="Freeform 7">
            <a:extLst>
              <a:ext uri="{FF2B5EF4-FFF2-40B4-BE49-F238E27FC236}">
                <a16:creationId xmlns:a16="http://schemas.microsoft.com/office/drawing/2014/main" id="{ED9FFD70-7E69-43F7-BAFF-08A75B3AE0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algn="ctr"/>
            <a:endParaRPr lang="en-US">
              <a:solidFill>
                <a:schemeClr val="tx1"/>
              </a:solidFill>
            </a:endParaRPr>
          </a:p>
        </p:txBody>
      </p:sp>
      <p:sp>
        <p:nvSpPr>
          <p:cNvPr id="2" name="Titolo 1">
            <a:extLst>
              <a:ext uri="{FF2B5EF4-FFF2-40B4-BE49-F238E27FC236}">
                <a16:creationId xmlns:a16="http://schemas.microsoft.com/office/drawing/2014/main" id="{4EDC52E0-0959-1A37-2B5E-C9A48EB59FEA}"/>
              </a:ext>
            </a:extLst>
          </p:cNvPr>
          <p:cNvSpPr>
            <a:spLocks noGrp="1"/>
          </p:cNvSpPr>
          <p:nvPr>
            <p:ph type="title"/>
          </p:nvPr>
        </p:nvSpPr>
        <p:spPr>
          <a:xfrm>
            <a:off x="648930" y="190500"/>
            <a:ext cx="9252154" cy="1455421"/>
          </a:xfrm>
        </p:spPr>
        <p:txBody>
          <a:bodyPr>
            <a:normAutofit/>
          </a:bodyPr>
          <a:lstStyle/>
          <a:p>
            <a:pPr>
              <a:lnSpc>
                <a:spcPct val="90000"/>
              </a:lnSpc>
            </a:pPr>
            <a:r>
              <a:rPr lang="it-IT" sz="2800" err="1">
                <a:solidFill>
                  <a:srgbClr val="EBEBEB"/>
                </a:solidFill>
              </a:rPr>
              <a:t>Nessus</a:t>
            </a:r>
            <a:r>
              <a:rPr lang="it-IT" sz="2800">
                <a:solidFill>
                  <a:srgbClr val="EBEBEB"/>
                </a:solidFill>
              </a:rPr>
              <a:t> - Vulnerabilità individuate (3)</a:t>
            </a:r>
            <a:br>
              <a:rPr lang="it-IT" sz="2800">
                <a:solidFill>
                  <a:srgbClr val="EBEBEB"/>
                </a:solidFill>
              </a:rPr>
            </a:br>
            <a:br>
              <a:rPr lang="it-IT" sz="2800">
                <a:solidFill>
                  <a:srgbClr val="EBEBEB"/>
                </a:solidFill>
              </a:rPr>
            </a:br>
            <a:r>
              <a:rPr lang="it-IT" sz="2800">
                <a:solidFill>
                  <a:srgbClr val="EBEBEB"/>
                </a:solidFill>
              </a:rPr>
              <a:t>Test Web App</a:t>
            </a:r>
          </a:p>
        </p:txBody>
      </p:sp>
      <p:sp useBgFill="1">
        <p:nvSpPr>
          <p:cNvPr id="30" name="Freeform: Shape 14">
            <a:extLst>
              <a:ext uri="{FF2B5EF4-FFF2-40B4-BE49-F238E27FC236}">
                <a16:creationId xmlns:a16="http://schemas.microsoft.com/office/drawing/2014/main" id="{9A87AD7E-457F-4836-8DDE-FFE0F00938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7" cy="5095933"/>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ln>
            <a:noFill/>
          </a:ln>
        </p:spPr>
      </p:sp>
      <p:pic>
        <p:nvPicPr>
          <p:cNvPr id="4" name="Immagine 3">
            <a:extLst>
              <a:ext uri="{FF2B5EF4-FFF2-40B4-BE49-F238E27FC236}">
                <a16:creationId xmlns:a16="http://schemas.microsoft.com/office/drawing/2014/main" id="{4C9C9626-2A44-68BC-DB3C-0A69739DCD8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auto">
          <a:xfrm>
            <a:off x="1526892" y="3178262"/>
            <a:ext cx="9138216" cy="2787154"/>
          </a:xfrm>
          <a:prstGeom prst="rect">
            <a:avLst/>
          </a:prstGeom>
          <a:noFill/>
          <a:effectLst/>
        </p:spPr>
      </p:pic>
      <p:sp>
        <p:nvSpPr>
          <p:cNvPr id="3" name="Segnaposto contenuto 2">
            <a:extLst>
              <a:ext uri="{FF2B5EF4-FFF2-40B4-BE49-F238E27FC236}">
                <a16:creationId xmlns:a16="http://schemas.microsoft.com/office/drawing/2014/main" id="{6D11CD81-A224-2F1C-8086-AEEDF3E4B2F1}"/>
              </a:ext>
            </a:extLst>
          </p:cNvPr>
          <p:cNvSpPr>
            <a:spLocks noGrp="1"/>
          </p:cNvSpPr>
          <p:nvPr>
            <p:ph idx="1"/>
          </p:nvPr>
        </p:nvSpPr>
        <p:spPr>
          <a:xfrm>
            <a:off x="3372350" y="2597055"/>
            <a:ext cx="4627584" cy="568844"/>
          </a:xfrm>
        </p:spPr>
        <p:txBody>
          <a:bodyPr>
            <a:normAutofit/>
          </a:bodyPr>
          <a:lstStyle/>
          <a:p>
            <a:pPr marL="0" indent="0">
              <a:buNone/>
            </a:pPr>
            <a:r>
              <a:rPr lang="it-IT"/>
              <a:t>Le vulnerabilità trovate sono:</a:t>
            </a:r>
          </a:p>
          <a:p>
            <a:pPr marL="0" indent="0">
              <a:buNone/>
            </a:pPr>
            <a:endParaRPr lang="it-IT"/>
          </a:p>
        </p:txBody>
      </p:sp>
    </p:spTree>
    <p:extLst>
      <p:ext uri="{BB962C8B-B14F-4D97-AF65-F5344CB8AC3E}">
        <p14:creationId xmlns:p14="http://schemas.microsoft.com/office/powerpoint/2010/main" val="4223583377"/>
      </p:ext>
    </p:extLst>
  </p:cSld>
  <p:clrMapOvr>
    <a:overrideClrMapping bg1="lt1" tx1="dk1" bg2="lt2" tx2="dk2" accent1="accent1" accent2="accent2" accent3="accent3" accent4="accent4" accent5="accent5" accent6="accent6" hlink="hlink" folHlink="folHlink"/>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accent5">
            <a:lumMod val="50000"/>
          </a:schemeClr>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07F4636-58ED-5CC7-F47E-85D439427BFE}"/>
              </a:ext>
            </a:extLst>
          </p:cNvPr>
          <p:cNvSpPr>
            <a:spLocks noGrp="1"/>
          </p:cNvSpPr>
          <p:nvPr>
            <p:ph type="title"/>
          </p:nvPr>
        </p:nvSpPr>
        <p:spPr>
          <a:xfrm>
            <a:off x="833002" y="448253"/>
            <a:ext cx="10520702" cy="1325563"/>
          </a:xfrm>
        </p:spPr>
        <p:txBody>
          <a:bodyPr>
            <a:normAutofit fontScale="90000"/>
          </a:bodyPr>
          <a:lstStyle/>
          <a:p>
            <a:r>
              <a:rPr lang="it-IT" sz="2800" err="1"/>
              <a:t>Nessus</a:t>
            </a:r>
            <a:r>
              <a:rPr lang="it-IT" sz="2800"/>
              <a:t> - Vulnerabilità individuate (4)</a:t>
            </a:r>
            <a:br>
              <a:rPr lang="it-IT" sz="2800"/>
            </a:br>
            <a:br>
              <a:rPr lang="it-IT" sz="2800"/>
            </a:br>
            <a:r>
              <a:rPr lang="it-IT" sz="2800"/>
              <a:t>Test Web App</a:t>
            </a:r>
          </a:p>
        </p:txBody>
      </p:sp>
      <p:sp>
        <p:nvSpPr>
          <p:cNvPr id="3" name="Segnaposto contenuto 2">
            <a:extLst>
              <a:ext uri="{FF2B5EF4-FFF2-40B4-BE49-F238E27FC236}">
                <a16:creationId xmlns:a16="http://schemas.microsoft.com/office/drawing/2014/main" id="{43A40DD8-87FA-5AC0-4000-4FB9DFC3F9C1}"/>
              </a:ext>
            </a:extLst>
          </p:cNvPr>
          <p:cNvSpPr>
            <a:spLocks noGrp="1"/>
          </p:cNvSpPr>
          <p:nvPr>
            <p:ph idx="1"/>
          </p:nvPr>
        </p:nvSpPr>
        <p:spPr>
          <a:xfrm>
            <a:off x="833002" y="1773816"/>
            <a:ext cx="4936067" cy="2875457"/>
          </a:xfrm>
        </p:spPr>
        <p:txBody>
          <a:bodyPr>
            <a:normAutofit fontScale="92500" lnSpcReduction="10000"/>
          </a:bodyPr>
          <a:lstStyle/>
          <a:p>
            <a:pPr marL="0" indent="0">
              <a:buNone/>
            </a:pPr>
            <a:r>
              <a:rPr lang="it-IT" sz="1700" err="1"/>
              <a:t>Header</a:t>
            </a:r>
            <a:r>
              <a:rPr lang="it-IT" sz="1700"/>
              <a:t> HTTP:</a:t>
            </a:r>
          </a:p>
          <a:p>
            <a:pPr marL="0" indent="0">
              <a:buNone/>
            </a:pPr>
            <a:r>
              <a:rPr lang="it-IT" sz="1700"/>
              <a:t>Queste vulnerabilità di tipo info ci informano che il server Web remoto non adotta misure per mitigare una classe di vulnerabilità delle applicazioni Web. Il server Web remoto in alcune risposte imposta un'intestazione di risposta dei frame-</a:t>
            </a:r>
            <a:r>
              <a:rPr lang="it-IT" sz="1700" err="1"/>
              <a:t>ancestors</a:t>
            </a:r>
            <a:r>
              <a:rPr lang="it-IT" sz="1700"/>
              <a:t> permissivi di Content-Security-Policy (CSP), e X-Frame-Options, o non ne imposta affatto. Il CSP è usato per mitigare gli attacchi di scripting e </a:t>
            </a:r>
            <a:r>
              <a:rPr lang="it-IT" sz="1700" err="1"/>
              <a:t>clickjacking</a:t>
            </a:r>
            <a:r>
              <a:rPr lang="it-IT" sz="1700"/>
              <a:t> tra siti. L’ X-Frame-Options per mitigare gli attacchi di </a:t>
            </a:r>
            <a:r>
              <a:rPr lang="it-IT" sz="1700" err="1"/>
              <a:t>clickjacking</a:t>
            </a:r>
            <a:r>
              <a:rPr lang="it-IT" sz="1700"/>
              <a:t>.</a:t>
            </a:r>
          </a:p>
          <a:p>
            <a:pPr marL="0" indent="0">
              <a:buNone/>
            </a:pPr>
            <a:endParaRPr lang="it-IT" sz="1700"/>
          </a:p>
        </p:txBody>
      </p:sp>
      <p:pic>
        <p:nvPicPr>
          <p:cNvPr id="4" name="Immagine 3">
            <a:extLst>
              <a:ext uri="{FF2B5EF4-FFF2-40B4-BE49-F238E27FC236}">
                <a16:creationId xmlns:a16="http://schemas.microsoft.com/office/drawing/2014/main" id="{5BC76C23-6AE7-8059-8DDF-407CC6BCC8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auto">
          <a:xfrm>
            <a:off x="833099" y="4649273"/>
            <a:ext cx="4935970" cy="2036088"/>
          </a:xfrm>
          <a:prstGeom prst="rect">
            <a:avLst/>
          </a:prstGeom>
          <a:noFill/>
        </p:spPr>
      </p:pic>
      <p:sp>
        <p:nvSpPr>
          <p:cNvPr id="10" name="Segnaposto contenuto 2">
            <a:extLst>
              <a:ext uri="{FF2B5EF4-FFF2-40B4-BE49-F238E27FC236}">
                <a16:creationId xmlns:a16="http://schemas.microsoft.com/office/drawing/2014/main" id="{A6C2A427-9C02-6282-3E3E-04215E13ADC5}"/>
              </a:ext>
            </a:extLst>
          </p:cNvPr>
          <p:cNvSpPr txBox="1">
            <a:spLocks/>
          </p:cNvSpPr>
          <p:nvPr/>
        </p:nvSpPr>
        <p:spPr>
          <a:xfrm>
            <a:off x="6422933" y="1842056"/>
            <a:ext cx="5424464" cy="263457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it-IT" sz="1700"/>
              <a:t>Generali:</a:t>
            </a:r>
          </a:p>
          <a:p>
            <a:pPr marL="0" indent="0">
              <a:buNone/>
            </a:pPr>
            <a:r>
              <a:rPr lang="it-IT" sz="1700"/>
              <a:t>Queste riportano che non è stata rilevata una pagina per il reindirizzamento nel casso di errore 404, che è stato possibile enumerare una directory interna che è “/</a:t>
            </a:r>
            <a:r>
              <a:rPr lang="it-IT" sz="1700" err="1"/>
              <a:t>icons</a:t>
            </a:r>
            <a:r>
              <a:rPr lang="it-IT" sz="1700"/>
              <a:t>” la quale non fa parte della nostra web </a:t>
            </a:r>
            <a:r>
              <a:rPr lang="it-IT" sz="1700" err="1"/>
              <a:t>application</a:t>
            </a:r>
            <a:r>
              <a:rPr lang="it-IT" sz="1700"/>
              <a:t> e non rappresenta alcun rischio per la sicurezza ed infine che il web server non applica HSTS ( HTTP </a:t>
            </a:r>
            <a:r>
              <a:rPr lang="it-IT" sz="1700" err="1"/>
              <a:t>Strict</a:t>
            </a:r>
            <a:r>
              <a:rPr lang="it-IT" sz="1700"/>
              <a:t> </a:t>
            </a:r>
            <a:r>
              <a:rPr lang="it-IT" sz="1700" err="1"/>
              <a:t>Transport</a:t>
            </a:r>
            <a:r>
              <a:rPr lang="it-IT" sz="1700"/>
              <a:t> Security.</a:t>
            </a:r>
          </a:p>
          <a:p>
            <a:pPr marL="0" indent="0">
              <a:buNone/>
            </a:pPr>
            <a:endParaRPr lang="it-IT" sz="1700"/>
          </a:p>
        </p:txBody>
      </p:sp>
      <p:pic>
        <p:nvPicPr>
          <p:cNvPr id="12" name="Immagine 11">
            <a:extLst>
              <a:ext uri="{FF2B5EF4-FFF2-40B4-BE49-F238E27FC236}">
                <a16:creationId xmlns:a16="http://schemas.microsoft.com/office/drawing/2014/main" id="{5D8D6C47-ABBF-6072-3950-F91226A66877}"/>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62290" y="4649273"/>
            <a:ext cx="5424464" cy="2036088"/>
          </a:xfrm>
          <a:prstGeom prst="rect">
            <a:avLst/>
          </a:prstGeom>
          <a:noFill/>
          <a:ln>
            <a:noFill/>
          </a:ln>
        </p:spPr>
      </p:pic>
    </p:spTree>
    <p:extLst>
      <p:ext uri="{BB962C8B-B14F-4D97-AF65-F5344CB8AC3E}">
        <p14:creationId xmlns:p14="http://schemas.microsoft.com/office/powerpoint/2010/main" val="2446169548"/>
      </p:ext>
    </p:extLst>
  </p:cSld>
  <p:clrMapOvr>
    <a:overrideClrMapping bg1="dk1" tx1="lt1" bg2="dk2" tx2="lt2" accent1="accent1" accent2="accent2" accent3="accent3" accent4="accent4" accent5="accent5" accent6="accent6" hlink="hlink" folHlink="folHlink"/>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accent5">
            <a:lumMod val="50000"/>
          </a:schemeClr>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7882640-3233-629B-9380-C020239556A8}"/>
              </a:ext>
            </a:extLst>
          </p:cNvPr>
          <p:cNvSpPr>
            <a:spLocks noGrp="1"/>
          </p:cNvSpPr>
          <p:nvPr>
            <p:ph type="title"/>
          </p:nvPr>
        </p:nvSpPr>
        <p:spPr>
          <a:xfrm>
            <a:off x="835649" y="238260"/>
            <a:ext cx="10520702" cy="1325563"/>
          </a:xfrm>
        </p:spPr>
        <p:txBody>
          <a:bodyPr>
            <a:normAutofit/>
          </a:bodyPr>
          <a:lstStyle/>
          <a:p>
            <a:r>
              <a:rPr lang="it-IT" err="1"/>
              <a:t>Nessus</a:t>
            </a:r>
            <a:r>
              <a:rPr lang="it-IT"/>
              <a:t> – Messa in sicurezza</a:t>
            </a:r>
          </a:p>
        </p:txBody>
      </p:sp>
      <p:sp>
        <p:nvSpPr>
          <p:cNvPr id="3" name="Segnaposto contenuto 2">
            <a:extLst>
              <a:ext uri="{FF2B5EF4-FFF2-40B4-BE49-F238E27FC236}">
                <a16:creationId xmlns:a16="http://schemas.microsoft.com/office/drawing/2014/main" id="{684FDF8B-2314-948F-F206-4B2E0D5164C5}"/>
              </a:ext>
            </a:extLst>
          </p:cNvPr>
          <p:cNvSpPr>
            <a:spLocks noGrp="1"/>
          </p:cNvSpPr>
          <p:nvPr>
            <p:ph idx="1"/>
          </p:nvPr>
        </p:nvSpPr>
        <p:spPr>
          <a:xfrm>
            <a:off x="773401" y="1535555"/>
            <a:ext cx="4936067" cy="1504430"/>
          </a:xfrm>
        </p:spPr>
        <p:txBody>
          <a:bodyPr>
            <a:normAutofit fontScale="92500" lnSpcReduction="20000"/>
          </a:bodyPr>
          <a:lstStyle/>
          <a:p>
            <a:pPr marL="0" indent="0">
              <a:buNone/>
            </a:pPr>
            <a:r>
              <a:rPr lang="it-IT" sz="2000"/>
              <a:t>È stato possibile risolvere tutti i problemi di configurazione del web server andando a settare il file di configurazione di Apache. Di seguito vengono mostrate le modifiche apportate al file .</a:t>
            </a:r>
            <a:r>
              <a:rPr lang="it-IT" sz="2000" err="1"/>
              <a:t>config</a:t>
            </a:r>
            <a:r>
              <a:rPr lang="it-IT" sz="2000"/>
              <a:t>:</a:t>
            </a:r>
          </a:p>
          <a:p>
            <a:pPr marL="0" indent="0">
              <a:buNone/>
            </a:pPr>
            <a:endParaRPr lang="it-IT" sz="2000"/>
          </a:p>
        </p:txBody>
      </p:sp>
      <p:pic>
        <p:nvPicPr>
          <p:cNvPr id="4" name="Immagine 3">
            <a:extLst>
              <a:ext uri="{FF2B5EF4-FFF2-40B4-BE49-F238E27FC236}">
                <a16:creationId xmlns:a16="http://schemas.microsoft.com/office/drawing/2014/main" id="{BFC244EB-780A-68E1-821C-CEAAE7FB09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auto">
          <a:xfrm>
            <a:off x="773401" y="3039985"/>
            <a:ext cx="4236481" cy="3579755"/>
          </a:xfrm>
          <a:prstGeom prst="rect">
            <a:avLst/>
          </a:prstGeom>
          <a:noFill/>
        </p:spPr>
      </p:pic>
      <p:sp>
        <p:nvSpPr>
          <p:cNvPr id="8" name="Segnaposto contenuto 2">
            <a:extLst>
              <a:ext uri="{FF2B5EF4-FFF2-40B4-BE49-F238E27FC236}">
                <a16:creationId xmlns:a16="http://schemas.microsoft.com/office/drawing/2014/main" id="{45254A20-BE38-47CB-3FAC-01814E22A10A}"/>
              </a:ext>
            </a:extLst>
          </p:cNvPr>
          <p:cNvSpPr txBox="1">
            <a:spLocks/>
          </p:cNvSpPr>
          <p:nvPr/>
        </p:nvSpPr>
        <p:spPr>
          <a:xfrm>
            <a:off x="5893377" y="2141433"/>
            <a:ext cx="5893377" cy="898552"/>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it-IT" sz="2000"/>
              <a:t>La successiva scansione effettuata evidenzia come la web app è stata messa correttamente in sicurezza </a:t>
            </a:r>
          </a:p>
          <a:p>
            <a:pPr marL="0" indent="0">
              <a:buFont typeface="Arial" panose="020B0604020202020204" pitchFamily="34" charset="0"/>
              <a:buNone/>
            </a:pPr>
            <a:endParaRPr lang="it-IT" sz="2000"/>
          </a:p>
        </p:txBody>
      </p:sp>
      <p:pic>
        <p:nvPicPr>
          <p:cNvPr id="10" name="Immagine 9">
            <a:extLst>
              <a:ext uri="{FF2B5EF4-FFF2-40B4-BE49-F238E27FC236}">
                <a16:creationId xmlns:a16="http://schemas.microsoft.com/office/drawing/2014/main" id="{69BAFC36-A74F-35D8-1BB6-09807FD6F78C}"/>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46038" y="3099378"/>
            <a:ext cx="6486101" cy="1850067"/>
          </a:xfrm>
          <a:prstGeom prst="rect">
            <a:avLst/>
          </a:prstGeom>
          <a:noFill/>
          <a:ln>
            <a:noFill/>
          </a:ln>
        </p:spPr>
      </p:pic>
    </p:spTree>
    <p:extLst>
      <p:ext uri="{BB962C8B-B14F-4D97-AF65-F5344CB8AC3E}">
        <p14:creationId xmlns:p14="http://schemas.microsoft.com/office/powerpoint/2010/main" val="3635668348"/>
      </p:ext>
    </p:extLst>
  </p:cSld>
  <p:clrMapOvr>
    <a:overrideClrMapping bg1="dk1" tx1="lt1" bg2="dk2" tx2="lt2" accent1="accent1" accent2="accent2" accent3="accent3" accent4="accent4" accent5="accent5" accent6="accent6" hlink="hlink" folHlink="folHlink"/>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7">
            <a:extLst>
              <a:ext uri="{FF2B5EF4-FFF2-40B4-BE49-F238E27FC236}">
                <a16:creationId xmlns:a16="http://schemas.microsoft.com/office/drawing/2014/main" id="{14A2F755-5219-4C4E-9378-2C80BB08DF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6" name="Rectangle 29">
            <a:extLst>
              <a:ext uri="{FF2B5EF4-FFF2-40B4-BE49-F238E27FC236}">
                <a16:creationId xmlns:a16="http://schemas.microsoft.com/office/drawing/2014/main" id="{BA042B41-CFBF-4E11-965F-B1906826A8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7" name="Freeform 7">
            <a:extLst>
              <a:ext uri="{FF2B5EF4-FFF2-40B4-BE49-F238E27FC236}">
                <a16:creationId xmlns:a16="http://schemas.microsoft.com/office/drawing/2014/main" id="{ED9FFD70-7E69-43F7-BAFF-08A75B3AE0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algn="ctr"/>
            <a:endParaRPr lang="en-US">
              <a:solidFill>
                <a:schemeClr val="tx1"/>
              </a:solidFill>
            </a:endParaRPr>
          </a:p>
        </p:txBody>
      </p:sp>
      <p:sp>
        <p:nvSpPr>
          <p:cNvPr id="2" name="Titolo 1">
            <a:extLst>
              <a:ext uri="{FF2B5EF4-FFF2-40B4-BE49-F238E27FC236}">
                <a16:creationId xmlns:a16="http://schemas.microsoft.com/office/drawing/2014/main" id="{6E7737A0-8CC9-1281-47E0-6773A6129FAC}"/>
              </a:ext>
            </a:extLst>
          </p:cNvPr>
          <p:cNvSpPr>
            <a:spLocks noGrp="1"/>
          </p:cNvSpPr>
          <p:nvPr>
            <p:ph type="title"/>
          </p:nvPr>
        </p:nvSpPr>
        <p:spPr>
          <a:xfrm>
            <a:off x="648930" y="629267"/>
            <a:ext cx="9252154" cy="1016654"/>
          </a:xfrm>
        </p:spPr>
        <p:txBody>
          <a:bodyPr>
            <a:normAutofit/>
          </a:bodyPr>
          <a:lstStyle/>
          <a:p>
            <a:r>
              <a:rPr lang="it-IT">
                <a:solidFill>
                  <a:srgbClr val="EBEBEB"/>
                </a:solidFill>
              </a:rPr>
              <a:t>OWASP ZAP</a:t>
            </a:r>
          </a:p>
        </p:txBody>
      </p:sp>
      <p:sp useBgFill="1">
        <p:nvSpPr>
          <p:cNvPr id="34" name="Freeform: Shape 33">
            <a:extLst>
              <a:ext uri="{FF2B5EF4-FFF2-40B4-BE49-F238E27FC236}">
                <a16:creationId xmlns:a16="http://schemas.microsoft.com/office/drawing/2014/main" id="{9A87AD7E-457F-4836-8DDE-FFE0F00938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7" cy="5095933"/>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ln>
            <a:noFill/>
          </a:ln>
        </p:spPr>
      </p:sp>
      <p:pic>
        <p:nvPicPr>
          <p:cNvPr id="23" name="Graphic 6" descr="Portatile sicuro">
            <a:extLst>
              <a:ext uri="{FF2B5EF4-FFF2-40B4-BE49-F238E27FC236}">
                <a16:creationId xmlns:a16="http://schemas.microsoft.com/office/drawing/2014/main" id="{4F49F816-D4C3-E7E1-6EE7-D67C7E77D88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53484" y="2672367"/>
            <a:ext cx="3413845" cy="3413845"/>
          </a:xfrm>
          <a:prstGeom prst="rect">
            <a:avLst/>
          </a:prstGeom>
          <a:effectLst/>
        </p:spPr>
      </p:pic>
      <p:sp>
        <p:nvSpPr>
          <p:cNvPr id="3" name="Segnaposto contenuto 2">
            <a:extLst>
              <a:ext uri="{FF2B5EF4-FFF2-40B4-BE49-F238E27FC236}">
                <a16:creationId xmlns:a16="http://schemas.microsoft.com/office/drawing/2014/main" id="{AED52D40-76BB-3EE9-AA45-FF0BFB95EDCE}"/>
              </a:ext>
            </a:extLst>
          </p:cNvPr>
          <p:cNvSpPr>
            <a:spLocks noGrp="1"/>
          </p:cNvSpPr>
          <p:nvPr>
            <p:ph idx="1"/>
          </p:nvPr>
        </p:nvSpPr>
        <p:spPr>
          <a:xfrm>
            <a:off x="4389416" y="2548281"/>
            <a:ext cx="7154279" cy="3658689"/>
          </a:xfrm>
        </p:spPr>
        <p:txBody>
          <a:bodyPr>
            <a:normAutofit/>
          </a:bodyPr>
          <a:lstStyle/>
          <a:p>
            <a:pPr>
              <a:buClr>
                <a:schemeClr val="accent5">
                  <a:lumMod val="50000"/>
                </a:schemeClr>
              </a:buClr>
            </a:pPr>
            <a:r>
              <a:rPr lang="it-IT"/>
              <a:t>ZAP è composto da due macro-sezioni.</a:t>
            </a:r>
          </a:p>
          <a:p>
            <a:pPr>
              <a:buClr>
                <a:schemeClr val="accent5">
                  <a:lumMod val="50000"/>
                </a:schemeClr>
              </a:buClr>
            </a:pPr>
            <a:r>
              <a:rPr lang="it-IT"/>
              <a:t>La prima è uno  scanner automatizzato di vulnerabilità che consente di identificare problemi e fornisce un report;</a:t>
            </a:r>
          </a:p>
          <a:p>
            <a:pPr>
              <a:buClr>
                <a:schemeClr val="accent5">
                  <a:lumMod val="50000"/>
                </a:schemeClr>
              </a:buClr>
            </a:pPr>
            <a:r>
              <a:rPr lang="it-IT"/>
              <a:t>La seconda permette a ZAP di operare come proxy che consente di ispezionare il traffico, la comunicazione http (</a:t>
            </a:r>
            <a:r>
              <a:rPr lang="it-IT" err="1"/>
              <a:t>richiestee</a:t>
            </a:r>
            <a:r>
              <a:rPr lang="it-IT"/>
              <a:t> risposte) e gli eventi;</a:t>
            </a:r>
          </a:p>
          <a:p>
            <a:pPr>
              <a:buClr>
                <a:schemeClr val="accent5">
                  <a:lumMod val="50000"/>
                </a:schemeClr>
              </a:buClr>
            </a:pPr>
            <a:endParaRPr lang="it-IT"/>
          </a:p>
          <a:p>
            <a:pPr>
              <a:buClr>
                <a:schemeClr val="accent5">
                  <a:lumMod val="50000"/>
                </a:schemeClr>
              </a:buClr>
            </a:pPr>
            <a:r>
              <a:rPr lang="it-IT"/>
              <a:t>OWASP ZAP suddivide le vulnerabilità trovate in quattro fasce: Info, Low, Medium, High.</a:t>
            </a:r>
          </a:p>
          <a:p>
            <a:endParaRPr lang="it-IT"/>
          </a:p>
        </p:txBody>
      </p:sp>
    </p:spTree>
    <p:extLst>
      <p:ext uri="{BB962C8B-B14F-4D97-AF65-F5344CB8AC3E}">
        <p14:creationId xmlns:p14="http://schemas.microsoft.com/office/powerpoint/2010/main" val="579705837"/>
      </p:ext>
    </p:extLst>
  </p:cSld>
  <p:clrMapOvr>
    <a:overrideClrMapping bg1="lt1" tx1="dk1" bg2="lt2" tx2="dk2" accent1="accent1" accent2="accent2" accent3="accent3" accent4="accent4" accent5="accent5" accent6="accent6" hlink="hlink" folHlink="folHlink"/>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Rectangle 8">
            <a:extLst>
              <a:ext uri="{FF2B5EF4-FFF2-40B4-BE49-F238E27FC236}">
                <a16:creationId xmlns:a16="http://schemas.microsoft.com/office/drawing/2014/main" id="{14A2F755-5219-4C4E-9378-2C80BB08DF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7" name="Rectangle 10">
            <a:extLst>
              <a:ext uri="{FF2B5EF4-FFF2-40B4-BE49-F238E27FC236}">
                <a16:creationId xmlns:a16="http://schemas.microsoft.com/office/drawing/2014/main" id="{BA042B41-CFBF-4E11-965F-B1906826A8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8" name="Freeform 7">
            <a:extLst>
              <a:ext uri="{FF2B5EF4-FFF2-40B4-BE49-F238E27FC236}">
                <a16:creationId xmlns:a16="http://schemas.microsoft.com/office/drawing/2014/main" id="{ED9FFD70-7E69-43F7-BAFF-08A75B3AE0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algn="ctr"/>
            <a:endParaRPr lang="en-US">
              <a:solidFill>
                <a:schemeClr val="tx1"/>
              </a:solidFill>
            </a:endParaRPr>
          </a:p>
        </p:txBody>
      </p:sp>
      <p:sp>
        <p:nvSpPr>
          <p:cNvPr id="2" name="Titolo 1">
            <a:extLst>
              <a:ext uri="{FF2B5EF4-FFF2-40B4-BE49-F238E27FC236}">
                <a16:creationId xmlns:a16="http://schemas.microsoft.com/office/drawing/2014/main" id="{2DAC14B9-A8C6-FA64-C5A7-B1D9FFA1BFE2}"/>
              </a:ext>
            </a:extLst>
          </p:cNvPr>
          <p:cNvSpPr>
            <a:spLocks noGrp="1"/>
          </p:cNvSpPr>
          <p:nvPr>
            <p:ph type="title"/>
          </p:nvPr>
        </p:nvSpPr>
        <p:spPr>
          <a:xfrm>
            <a:off x="648930" y="629267"/>
            <a:ext cx="9252154" cy="1016654"/>
          </a:xfrm>
        </p:spPr>
        <p:txBody>
          <a:bodyPr>
            <a:normAutofit/>
          </a:bodyPr>
          <a:lstStyle/>
          <a:p>
            <a:pPr>
              <a:lnSpc>
                <a:spcPct val="90000"/>
              </a:lnSpc>
            </a:pPr>
            <a:r>
              <a:rPr lang="it-IT" sz="3300">
                <a:solidFill>
                  <a:srgbClr val="EBEBEB"/>
                </a:solidFill>
              </a:rPr>
              <a:t>OWASP ZAP – Vulnerabilità Individuate e messa in sicurezza</a:t>
            </a:r>
          </a:p>
        </p:txBody>
      </p:sp>
      <p:sp useBgFill="1">
        <p:nvSpPr>
          <p:cNvPr id="15" name="Freeform: Shape 14">
            <a:extLst>
              <a:ext uri="{FF2B5EF4-FFF2-40B4-BE49-F238E27FC236}">
                <a16:creationId xmlns:a16="http://schemas.microsoft.com/office/drawing/2014/main" id="{9A87AD7E-457F-4836-8DDE-FFE0F00938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7" cy="5095933"/>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ln>
            <a:noFill/>
          </a:ln>
        </p:spPr>
      </p:sp>
      <p:pic>
        <p:nvPicPr>
          <p:cNvPr id="4" name="Immagine 3" descr="Immagine che contiene testo&#10;&#10;Descrizione generata automaticamente">
            <a:extLst>
              <a:ext uri="{FF2B5EF4-FFF2-40B4-BE49-F238E27FC236}">
                <a16:creationId xmlns:a16="http://schemas.microsoft.com/office/drawing/2014/main" id="{31022CD4-DA15-ED84-0597-2F3F93652CBC}"/>
              </a:ext>
            </a:extLst>
          </p:cNvPr>
          <p:cNvPicPr>
            <a:picLocks noChangeAspect="1"/>
          </p:cNvPicPr>
          <p:nvPr/>
        </p:nvPicPr>
        <p:blipFill>
          <a:blip r:embed="rId2"/>
          <a:stretch>
            <a:fillRect/>
          </a:stretch>
        </p:blipFill>
        <p:spPr>
          <a:xfrm>
            <a:off x="653484" y="2553704"/>
            <a:ext cx="3413845" cy="3651171"/>
          </a:xfrm>
          <a:prstGeom prst="rect">
            <a:avLst/>
          </a:prstGeom>
          <a:effectLst/>
        </p:spPr>
      </p:pic>
      <p:sp>
        <p:nvSpPr>
          <p:cNvPr id="3" name="Segnaposto contenuto 2">
            <a:extLst>
              <a:ext uri="{FF2B5EF4-FFF2-40B4-BE49-F238E27FC236}">
                <a16:creationId xmlns:a16="http://schemas.microsoft.com/office/drawing/2014/main" id="{343B720F-B96A-830D-031B-97CBA305764C}"/>
              </a:ext>
            </a:extLst>
          </p:cNvPr>
          <p:cNvSpPr>
            <a:spLocks noGrp="1"/>
          </p:cNvSpPr>
          <p:nvPr>
            <p:ph idx="1"/>
          </p:nvPr>
        </p:nvSpPr>
        <p:spPr>
          <a:xfrm>
            <a:off x="4389416" y="2548281"/>
            <a:ext cx="7154279" cy="4073236"/>
          </a:xfrm>
        </p:spPr>
        <p:txBody>
          <a:bodyPr>
            <a:normAutofit fontScale="92500" lnSpcReduction="20000"/>
          </a:bodyPr>
          <a:lstStyle/>
          <a:p>
            <a:pPr lvl="0">
              <a:lnSpc>
                <a:spcPct val="90000"/>
              </a:lnSpc>
              <a:buClr>
                <a:schemeClr val="accent5">
                  <a:lumMod val="50000"/>
                </a:schemeClr>
              </a:buClr>
            </a:pPr>
            <a:r>
              <a:rPr lang="it-IT" sz="1500" b="1"/>
              <a:t>CSP: Wildcard Directive</a:t>
            </a:r>
            <a:endParaRPr lang="it-IT" sz="1500"/>
          </a:p>
          <a:p>
            <a:pPr marL="400050" lvl="1" indent="0">
              <a:lnSpc>
                <a:spcPct val="90000"/>
              </a:lnSpc>
              <a:buClr>
                <a:schemeClr val="accent5">
                  <a:lumMod val="50000"/>
                </a:schemeClr>
              </a:buClr>
              <a:buNone/>
            </a:pPr>
            <a:r>
              <a:rPr lang="it-IT" sz="1200"/>
              <a:t>La descrizione per questo tipo di vulnerabilità dice che le directory elencate permettono sorgenti wildcard e parametri come script-</a:t>
            </a:r>
            <a:r>
              <a:rPr lang="it-IT" sz="1200" err="1"/>
              <a:t>src</a:t>
            </a:r>
            <a:r>
              <a:rPr lang="it-IT" sz="1200"/>
              <a:t>, style-</a:t>
            </a:r>
            <a:r>
              <a:rPr lang="it-IT" sz="1200" err="1"/>
              <a:t>src</a:t>
            </a:r>
            <a:r>
              <a:rPr lang="it-IT" sz="1200"/>
              <a:t> e </a:t>
            </a:r>
            <a:r>
              <a:rPr lang="it-IT" sz="1200" err="1"/>
              <a:t>img-src</a:t>
            </a:r>
            <a:r>
              <a:rPr lang="it-IT" sz="1200"/>
              <a:t> non sono definiti. Come possiamo vedere sono elencati solo i percorsi relativi a </a:t>
            </a:r>
            <a:r>
              <a:rPr lang="it-IT" sz="1200" err="1"/>
              <a:t>Keycloak</a:t>
            </a:r>
            <a:r>
              <a:rPr lang="it-IT" sz="1200"/>
              <a:t>. </a:t>
            </a:r>
            <a:r>
              <a:rPr lang="it-IT" sz="1200" b="1"/>
              <a:t>Soluzione: </a:t>
            </a:r>
            <a:r>
              <a:rPr lang="it-IT" sz="1200"/>
              <a:t>Si è cercato di correggere l’errore andando a modificare il Content-</a:t>
            </a:r>
            <a:r>
              <a:rPr lang="it-IT" sz="1200" err="1"/>
              <a:t>Secuirty</a:t>
            </a:r>
            <a:r>
              <a:rPr lang="it-IT" sz="1200"/>
              <a:t>-Policy nelle impostazioni di </a:t>
            </a:r>
            <a:r>
              <a:rPr lang="it-IT" sz="1200" err="1"/>
              <a:t>Keycloak</a:t>
            </a:r>
            <a:r>
              <a:rPr lang="it-IT" sz="1200"/>
              <a:t> ma questa soluzione portava a degli errori mentre veniva effettuato un login.</a:t>
            </a:r>
          </a:p>
          <a:p>
            <a:pPr marL="0" indent="0">
              <a:lnSpc>
                <a:spcPct val="90000"/>
              </a:lnSpc>
              <a:buClr>
                <a:schemeClr val="accent5">
                  <a:lumMod val="50000"/>
                </a:schemeClr>
              </a:buClr>
              <a:buNone/>
            </a:pPr>
            <a:endParaRPr lang="it-IT" sz="1300"/>
          </a:p>
          <a:p>
            <a:pPr lvl="0">
              <a:lnSpc>
                <a:spcPct val="90000"/>
              </a:lnSpc>
              <a:buClr>
                <a:schemeClr val="accent5">
                  <a:lumMod val="50000"/>
                </a:schemeClr>
              </a:buClr>
            </a:pPr>
            <a:r>
              <a:rPr lang="it-IT" sz="1500" b="1"/>
              <a:t>Incomplete or No Cache Control</a:t>
            </a:r>
            <a:endParaRPr lang="it-IT" sz="1500"/>
          </a:p>
          <a:p>
            <a:pPr marL="400050" lvl="1" indent="0">
              <a:lnSpc>
                <a:spcPct val="90000"/>
              </a:lnSpc>
              <a:buClr>
                <a:schemeClr val="accent5">
                  <a:lumMod val="50000"/>
                </a:schemeClr>
              </a:buClr>
              <a:buNone/>
            </a:pPr>
            <a:r>
              <a:rPr lang="it-IT" sz="1200"/>
              <a:t>Anche dopo la chiusura della sessione, potrebbe essere possibile accedere ai dati privati ​​o sensibili scambiati all'interno della sessione tramite il browser web o la cache del proxy. L'intestazione HTTP "Cache-control" contiene le istruzioni per la memorizzazione nella cache sia nelle richieste che nelle risposte. L'intestazione 'Pragma' viene utilizzata per la compatibilità con le versioni precedenti con HTTP/1.0 dove l'intestazione 'Cache-control' non è ancora presentata. </a:t>
            </a:r>
            <a:r>
              <a:rPr lang="it-IT" sz="1200" b="1"/>
              <a:t>Soluzione: </a:t>
            </a:r>
            <a:r>
              <a:rPr lang="it-IT" sz="1200"/>
              <a:t>Assicurati che l'intestazione HTTP "Cache-control" sia impostata su "no-cache, no-store, must-</a:t>
            </a:r>
            <a:r>
              <a:rPr lang="it-IT" sz="1200" err="1"/>
              <a:t>revalidate</a:t>
            </a:r>
            <a:r>
              <a:rPr lang="it-IT" sz="1200"/>
              <a:t>" e che l'intestazione "Pragma" sia impostata su "no-cache" sulla risposta HTTP, ove possibile.</a:t>
            </a:r>
          </a:p>
          <a:p>
            <a:pPr marL="0" indent="0">
              <a:lnSpc>
                <a:spcPct val="90000"/>
              </a:lnSpc>
              <a:buClr>
                <a:schemeClr val="accent5">
                  <a:lumMod val="50000"/>
                </a:schemeClr>
              </a:buClr>
              <a:buNone/>
            </a:pPr>
            <a:endParaRPr lang="it-IT" sz="1300"/>
          </a:p>
          <a:p>
            <a:pPr lvl="0">
              <a:lnSpc>
                <a:spcPct val="90000"/>
              </a:lnSpc>
              <a:buClr>
                <a:schemeClr val="accent5">
                  <a:lumMod val="50000"/>
                </a:schemeClr>
              </a:buClr>
            </a:pPr>
            <a:r>
              <a:rPr lang="it-IT" sz="1500" b="1" err="1"/>
              <a:t>Timestamp</a:t>
            </a:r>
            <a:r>
              <a:rPr lang="it-IT" sz="1500" b="1"/>
              <a:t> Disclosure e Information Disclosure</a:t>
            </a:r>
          </a:p>
          <a:p>
            <a:pPr marL="400050" lvl="1" indent="0">
              <a:lnSpc>
                <a:spcPct val="90000"/>
              </a:lnSpc>
              <a:buClr>
                <a:schemeClr val="accent5">
                  <a:lumMod val="50000"/>
                </a:schemeClr>
              </a:buClr>
              <a:buNone/>
            </a:pPr>
            <a:r>
              <a:rPr lang="it-IT" sz="1200"/>
              <a:t>Sono stati rilevati dei commenti che pertanto sono stati considerati una possibile forma di information </a:t>
            </a:r>
            <a:r>
              <a:rPr lang="it-IT" sz="1200" err="1"/>
              <a:t>leaking</a:t>
            </a:r>
            <a:r>
              <a:rPr lang="it-IT" sz="1200"/>
              <a:t>. </a:t>
            </a:r>
            <a:r>
              <a:rPr lang="it-IT" sz="1200" b="1"/>
              <a:t>Soluzione: </a:t>
            </a:r>
            <a:r>
              <a:rPr lang="it-IT" sz="1200"/>
              <a:t>in realtà, attraverso una code review, si è notato il fatto che tali commenti non rivelassero alcuna informazione sensibile. Pertanto, si è catalogato tale warning (tra l’altro, un warning di priorità informativa e quindi molto bassa) come falso positivo e si è proceduto nell’analisi.</a:t>
            </a:r>
          </a:p>
          <a:p>
            <a:pPr>
              <a:lnSpc>
                <a:spcPct val="90000"/>
              </a:lnSpc>
            </a:pPr>
            <a:endParaRPr lang="it-IT" sz="800"/>
          </a:p>
        </p:txBody>
      </p:sp>
    </p:spTree>
    <p:extLst>
      <p:ext uri="{BB962C8B-B14F-4D97-AF65-F5344CB8AC3E}">
        <p14:creationId xmlns:p14="http://schemas.microsoft.com/office/powerpoint/2010/main" val="965195191"/>
      </p:ext>
    </p:extLst>
  </p:cSld>
  <p:clrMapOvr>
    <a:overrideClrMapping bg1="lt1" tx1="dk1" bg2="lt2" tx2="dk2" accent1="accent1" accent2="accent2" accent3="accent3" accent4="accent4" accent5="accent5" accent6="accent6" hlink="hlink" folHlink="folHlink"/>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accent5">
            <a:lumMod val="50000"/>
          </a:schemeClr>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5F30258-7575-9205-3C45-508CA396A7A5}"/>
              </a:ext>
            </a:extLst>
          </p:cNvPr>
          <p:cNvSpPr>
            <a:spLocks noGrp="1"/>
          </p:cNvSpPr>
          <p:nvPr>
            <p:ph type="title"/>
          </p:nvPr>
        </p:nvSpPr>
        <p:spPr>
          <a:xfrm>
            <a:off x="835649" y="541284"/>
            <a:ext cx="10520702" cy="1082566"/>
          </a:xfrm>
        </p:spPr>
        <p:txBody>
          <a:bodyPr>
            <a:normAutofit/>
          </a:bodyPr>
          <a:lstStyle/>
          <a:p>
            <a:r>
              <a:rPr lang="it-IT" err="1"/>
              <a:t>Goldeneye</a:t>
            </a:r>
            <a:r>
              <a:rPr lang="it-IT"/>
              <a:t> – </a:t>
            </a:r>
            <a:r>
              <a:rPr lang="it-IT" err="1"/>
              <a:t>DDoS</a:t>
            </a:r>
            <a:r>
              <a:rPr lang="it-IT"/>
              <a:t> Testing (1) </a:t>
            </a:r>
          </a:p>
        </p:txBody>
      </p:sp>
      <p:sp>
        <p:nvSpPr>
          <p:cNvPr id="3" name="Segnaposto contenuto 2">
            <a:extLst>
              <a:ext uri="{FF2B5EF4-FFF2-40B4-BE49-F238E27FC236}">
                <a16:creationId xmlns:a16="http://schemas.microsoft.com/office/drawing/2014/main" id="{26253E6F-914C-B906-B4D1-73CF9A531BE7}"/>
              </a:ext>
            </a:extLst>
          </p:cNvPr>
          <p:cNvSpPr>
            <a:spLocks noGrp="1"/>
          </p:cNvSpPr>
          <p:nvPr>
            <p:ph idx="1"/>
          </p:nvPr>
        </p:nvSpPr>
        <p:spPr>
          <a:xfrm>
            <a:off x="345937" y="1977706"/>
            <a:ext cx="4936067" cy="3985155"/>
          </a:xfrm>
        </p:spPr>
        <p:txBody>
          <a:bodyPr>
            <a:normAutofit fontScale="92500" lnSpcReduction="20000"/>
          </a:bodyPr>
          <a:lstStyle/>
          <a:p>
            <a:pPr marL="0" indent="0">
              <a:buNone/>
            </a:pPr>
            <a:r>
              <a:rPr lang="it-IT" sz="2000"/>
              <a:t>Si è effettuato un test relativo alla resistenza della nostra istanza </a:t>
            </a:r>
            <a:r>
              <a:rPr lang="it-IT" sz="2000" err="1"/>
              <a:t>frontend</a:t>
            </a:r>
            <a:r>
              <a:rPr lang="it-IT" sz="2000"/>
              <a:t> rispetto a un attacco </a:t>
            </a:r>
            <a:r>
              <a:rPr lang="it-IT" sz="2000" err="1"/>
              <a:t>DDoS</a:t>
            </a:r>
            <a:r>
              <a:rPr lang="it-IT" sz="2000"/>
              <a:t>.</a:t>
            </a:r>
          </a:p>
          <a:p>
            <a:pPr>
              <a:buClr>
                <a:srgbClr val="FF0000"/>
              </a:buClr>
            </a:pPr>
            <a:r>
              <a:rPr lang="it-IT" sz="2000"/>
              <a:t>AWS fornisce una protezione base contro questo tipo di attacco;</a:t>
            </a:r>
          </a:p>
          <a:p>
            <a:pPr>
              <a:buClr>
                <a:srgbClr val="FF0000"/>
              </a:buClr>
            </a:pPr>
            <a:r>
              <a:rPr lang="it-IT" sz="2000"/>
              <a:t>Si è utilizzato uno script </a:t>
            </a:r>
            <a:r>
              <a:rPr lang="it-IT" sz="2000" err="1"/>
              <a:t>python</a:t>
            </a:r>
            <a:r>
              <a:rPr lang="it-IT" sz="2000"/>
              <a:t> chiamato </a:t>
            </a:r>
            <a:r>
              <a:rPr lang="it-IT" sz="2000" err="1"/>
              <a:t>GoldenEye</a:t>
            </a:r>
            <a:r>
              <a:rPr lang="it-IT" sz="2000"/>
              <a:t> che è un tool per test </a:t>
            </a:r>
            <a:r>
              <a:rPr lang="it-IT" sz="2000" err="1"/>
              <a:t>DoS</a:t>
            </a:r>
            <a:r>
              <a:rPr lang="it-IT" sz="2000"/>
              <a:t> HTTP;</a:t>
            </a:r>
          </a:p>
          <a:p>
            <a:pPr>
              <a:buClr>
                <a:srgbClr val="FF0000"/>
              </a:buClr>
            </a:pPr>
            <a:r>
              <a:rPr lang="it-IT" sz="2000"/>
              <a:t>Come test iniziale sono stati settati 10 workers che generano 500 connessioni ciascuno (per un totale di 5000 connessioni contemporanee) e l’istanza ha retto mantenendo il funzionamento per tutta la durata dell’attacco. </a:t>
            </a:r>
          </a:p>
          <a:p>
            <a:pPr marL="0" indent="0">
              <a:buNone/>
            </a:pPr>
            <a:endParaRPr lang="it-IT" sz="2000"/>
          </a:p>
        </p:txBody>
      </p:sp>
      <p:pic>
        <p:nvPicPr>
          <p:cNvPr id="4" name="Immagine 3" descr="Immagine che contiene testo&#10;&#10;Descrizione generata automaticamente">
            <a:extLst>
              <a:ext uri="{FF2B5EF4-FFF2-40B4-BE49-F238E27FC236}">
                <a16:creationId xmlns:a16="http://schemas.microsoft.com/office/drawing/2014/main" id="{DE962D47-5F5C-C986-549A-3C1D8ADE915F}"/>
              </a:ext>
            </a:extLst>
          </p:cNvPr>
          <p:cNvPicPr>
            <a:picLocks noChangeAspect="1"/>
          </p:cNvPicPr>
          <p:nvPr/>
        </p:nvPicPr>
        <p:blipFill>
          <a:blip r:embed="rId2"/>
          <a:stretch>
            <a:fillRect/>
          </a:stretch>
        </p:blipFill>
        <p:spPr>
          <a:xfrm>
            <a:off x="6096000" y="3312002"/>
            <a:ext cx="4935970" cy="1744766"/>
          </a:xfrm>
          <a:prstGeom prst="rect">
            <a:avLst/>
          </a:prstGeom>
        </p:spPr>
      </p:pic>
      <p:sp>
        <p:nvSpPr>
          <p:cNvPr id="8" name="Segnaposto contenuto 2">
            <a:extLst>
              <a:ext uri="{FF2B5EF4-FFF2-40B4-BE49-F238E27FC236}">
                <a16:creationId xmlns:a16="http://schemas.microsoft.com/office/drawing/2014/main" id="{C60BB764-AB1B-55FB-B33B-6D3B5F50CCF0}"/>
              </a:ext>
            </a:extLst>
          </p:cNvPr>
          <p:cNvSpPr txBox="1">
            <a:spLocks/>
          </p:cNvSpPr>
          <p:nvPr/>
        </p:nvSpPr>
        <p:spPr>
          <a:xfrm>
            <a:off x="5746559" y="2665713"/>
            <a:ext cx="5784930" cy="64628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it-IT" sz="2000"/>
              <a:t>Le varie opzioni da poter integrare con lo script sono:</a:t>
            </a:r>
          </a:p>
        </p:txBody>
      </p:sp>
    </p:spTree>
    <p:extLst>
      <p:ext uri="{BB962C8B-B14F-4D97-AF65-F5344CB8AC3E}">
        <p14:creationId xmlns:p14="http://schemas.microsoft.com/office/powerpoint/2010/main" val="899054168"/>
      </p:ext>
    </p:extLst>
  </p:cSld>
  <p:clrMapOvr>
    <a:overrideClrMapping bg1="dk1" tx1="lt1" bg2="dk2" tx2="lt2" accent1="accent1" accent2="accent2" accent3="accent3" accent4="accent4" accent5="accent5" accent6="accent6" hlink="hlink" folHlink="folHlink"/>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accent5">
            <a:lumMod val="50000"/>
          </a:schemeClr>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5F30258-7575-9205-3C45-508CA396A7A5}"/>
              </a:ext>
            </a:extLst>
          </p:cNvPr>
          <p:cNvSpPr>
            <a:spLocks noGrp="1"/>
          </p:cNvSpPr>
          <p:nvPr>
            <p:ph type="title"/>
          </p:nvPr>
        </p:nvSpPr>
        <p:spPr>
          <a:xfrm>
            <a:off x="835649" y="89468"/>
            <a:ext cx="10520702" cy="904761"/>
          </a:xfrm>
        </p:spPr>
        <p:txBody>
          <a:bodyPr>
            <a:normAutofit/>
          </a:bodyPr>
          <a:lstStyle/>
          <a:p>
            <a:r>
              <a:rPr lang="it-IT" err="1"/>
              <a:t>Goldeneye</a:t>
            </a:r>
            <a:r>
              <a:rPr lang="it-IT"/>
              <a:t> – </a:t>
            </a:r>
            <a:r>
              <a:rPr lang="it-IT" err="1"/>
              <a:t>DDoS</a:t>
            </a:r>
            <a:r>
              <a:rPr lang="it-IT"/>
              <a:t> Testing (2) </a:t>
            </a:r>
          </a:p>
        </p:txBody>
      </p:sp>
      <p:sp>
        <p:nvSpPr>
          <p:cNvPr id="3" name="Segnaposto contenuto 2">
            <a:extLst>
              <a:ext uri="{FF2B5EF4-FFF2-40B4-BE49-F238E27FC236}">
                <a16:creationId xmlns:a16="http://schemas.microsoft.com/office/drawing/2014/main" id="{26253E6F-914C-B906-B4D1-73CF9A531BE7}"/>
              </a:ext>
            </a:extLst>
          </p:cNvPr>
          <p:cNvSpPr>
            <a:spLocks noGrp="1"/>
          </p:cNvSpPr>
          <p:nvPr>
            <p:ph idx="1"/>
          </p:nvPr>
        </p:nvSpPr>
        <p:spPr>
          <a:xfrm>
            <a:off x="835649" y="1064272"/>
            <a:ext cx="4936067" cy="2363066"/>
          </a:xfrm>
        </p:spPr>
        <p:txBody>
          <a:bodyPr>
            <a:normAutofit lnSpcReduction="10000"/>
          </a:bodyPr>
          <a:lstStyle/>
          <a:p>
            <a:pPr marL="0" indent="0">
              <a:buNone/>
            </a:pPr>
            <a:r>
              <a:rPr lang="it-IT" sz="2000"/>
              <a:t>Una volta testato il corretto funzionamento dello script quindi ci siamo accinti ad aumentare i workers a 50 con 500 connessioni ciascuno ed in un primo momento l’istanza ha retto </a:t>
            </a:r>
            <a:r>
              <a:rPr lang="it-IT" sz="2000" err="1"/>
              <a:t>dopodichè</a:t>
            </a:r>
            <a:r>
              <a:rPr lang="it-IT" sz="2000"/>
              <a:t> il server è andato in down. Ecco i risultati, prima e dopo, ottenuti tramite il monitoring dell’istanza.</a:t>
            </a:r>
          </a:p>
          <a:p>
            <a:pPr marL="0" indent="0">
              <a:buNone/>
            </a:pPr>
            <a:endParaRPr lang="it-IT" sz="2000"/>
          </a:p>
        </p:txBody>
      </p:sp>
      <p:sp>
        <p:nvSpPr>
          <p:cNvPr id="10" name="Segnaposto contenuto 2">
            <a:extLst>
              <a:ext uri="{FF2B5EF4-FFF2-40B4-BE49-F238E27FC236}">
                <a16:creationId xmlns:a16="http://schemas.microsoft.com/office/drawing/2014/main" id="{02CDFC24-E31F-EF3F-76D9-175194CE0D8B}"/>
              </a:ext>
            </a:extLst>
          </p:cNvPr>
          <p:cNvSpPr txBox="1">
            <a:spLocks/>
          </p:cNvSpPr>
          <p:nvPr/>
        </p:nvSpPr>
        <p:spPr>
          <a:xfrm>
            <a:off x="2529374" y="3381689"/>
            <a:ext cx="884406" cy="388880"/>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it-IT" sz="2000"/>
              <a:t>PRIMA</a:t>
            </a:r>
          </a:p>
          <a:p>
            <a:pPr marL="0" indent="0">
              <a:buFont typeface="Arial" panose="020B0604020202020204" pitchFamily="34" charset="0"/>
              <a:buNone/>
            </a:pPr>
            <a:endParaRPr lang="it-IT" sz="2000"/>
          </a:p>
        </p:txBody>
      </p:sp>
      <p:pic>
        <p:nvPicPr>
          <p:cNvPr id="12" name="Immagine 11">
            <a:extLst>
              <a:ext uri="{FF2B5EF4-FFF2-40B4-BE49-F238E27FC236}">
                <a16:creationId xmlns:a16="http://schemas.microsoft.com/office/drawing/2014/main" id="{36004226-3C10-49E4-1A80-38CBF0FF336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5649" y="3840612"/>
            <a:ext cx="4271857" cy="2752905"/>
          </a:xfrm>
          <a:prstGeom prst="rect">
            <a:avLst/>
          </a:prstGeom>
        </p:spPr>
      </p:pic>
      <p:pic>
        <p:nvPicPr>
          <p:cNvPr id="14" name="Immagine 13">
            <a:extLst>
              <a:ext uri="{FF2B5EF4-FFF2-40B4-BE49-F238E27FC236}">
                <a16:creationId xmlns:a16="http://schemas.microsoft.com/office/drawing/2014/main" id="{FDC95D9E-A316-AF93-85D1-D9918EEDA44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84494" y="3815210"/>
            <a:ext cx="4271857" cy="2766646"/>
          </a:xfrm>
          <a:prstGeom prst="rect">
            <a:avLst/>
          </a:prstGeom>
        </p:spPr>
      </p:pic>
      <p:sp>
        <p:nvSpPr>
          <p:cNvPr id="16" name="Segnaposto contenuto 2">
            <a:extLst>
              <a:ext uri="{FF2B5EF4-FFF2-40B4-BE49-F238E27FC236}">
                <a16:creationId xmlns:a16="http://schemas.microsoft.com/office/drawing/2014/main" id="{AEAF0C80-B926-8F29-083D-CD153D3F3F40}"/>
              </a:ext>
            </a:extLst>
          </p:cNvPr>
          <p:cNvSpPr txBox="1">
            <a:spLocks/>
          </p:cNvSpPr>
          <p:nvPr/>
        </p:nvSpPr>
        <p:spPr>
          <a:xfrm>
            <a:off x="8778219" y="3381689"/>
            <a:ext cx="884406" cy="388880"/>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it-IT" sz="2000"/>
              <a:t>DOPO</a:t>
            </a:r>
          </a:p>
          <a:p>
            <a:pPr marL="0" indent="0">
              <a:buFont typeface="Arial" panose="020B0604020202020204" pitchFamily="34" charset="0"/>
              <a:buNone/>
            </a:pPr>
            <a:endParaRPr lang="it-IT" sz="2000"/>
          </a:p>
        </p:txBody>
      </p:sp>
      <p:sp>
        <p:nvSpPr>
          <p:cNvPr id="17" name="Segnaposto contenuto 2">
            <a:extLst>
              <a:ext uri="{FF2B5EF4-FFF2-40B4-BE49-F238E27FC236}">
                <a16:creationId xmlns:a16="http://schemas.microsoft.com/office/drawing/2014/main" id="{B9A616F7-AA36-85CB-B132-07E41C64B4E5}"/>
              </a:ext>
            </a:extLst>
          </p:cNvPr>
          <p:cNvSpPr txBox="1">
            <a:spLocks/>
          </p:cNvSpPr>
          <p:nvPr/>
        </p:nvSpPr>
        <p:spPr>
          <a:xfrm>
            <a:off x="7084494" y="1258712"/>
            <a:ext cx="4936067" cy="2078335"/>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FF0000"/>
              </a:buClr>
            </a:pPr>
            <a:r>
              <a:rPr lang="it-IT" sz="2100"/>
              <a:t>Il numero massimo di pacchetti in entrata è stato 24.4k, che corrispondono a 3.60M di byte.</a:t>
            </a:r>
          </a:p>
          <a:p>
            <a:pPr>
              <a:buClr>
                <a:srgbClr val="FF0000"/>
              </a:buClr>
            </a:pPr>
            <a:r>
              <a:rPr lang="it-IT" sz="2100"/>
              <a:t>In conclusione, possiamo affermare di aver ottenuto risultati ottimi considerando che l’istanza è quella meno performante disponibile su AWS e inoltre non viene implementato alcun servizio a pagamento ulteriore. </a:t>
            </a:r>
          </a:p>
          <a:p>
            <a:pPr marL="0" indent="0">
              <a:buFont typeface="Arial" panose="020B0604020202020204" pitchFamily="34" charset="0"/>
              <a:buNone/>
            </a:pPr>
            <a:endParaRPr lang="it-IT" sz="2000"/>
          </a:p>
        </p:txBody>
      </p:sp>
    </p:spTree>
    <p:extLst>
      <p:ext uri="{BB962C8B-B14F-4D97-AF65-F5344CB8AC3E}">
        <p14:creationId xmlns:p14="http://schemas.microsoft.com/office/powerpoint/2010/main" val="1982534435"/>
      </p:ext>
    </p:extLst>
  </p:cSld>
  <p:clrMapOvr>
    <a:overrideClrMapping bg1="dk1" tx1="lt1" bg2="dk2" tx2="lt2" accent1="accent1" accent2="accent2" accent3="accent3" accent4="accent4" accent5="accent5" accent6="accent6" hlink="hlink" folHlink="folHlink"/>
  </p:clrMapOvr>
</p:sld>
</file>

<file path=ppt/slides/slide8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7000"/>
                <a:hueMod val="88000"/>
                <a:satMod val="130000"/>
                <a:lumMod val="124000"/>
              </a:schemeClr>
            </a:gs>
            <a:gs pos="100000">
              <a:schemeClr val="bg2">
                <a:tint val="96000"/>
                <a:shade val="88000"/>
                <a:hueMod val="108000"/>
                <a:satMod val="164000"/>
                <a:lumMod val="76000"/>
              </a:schemeClr>
            </a:gs>
          </a:gsLst>
          <a:path path="circle">
            <a:fillToRect l="45000" t="65000" r="125000" b="100000"/>
          </a:path>
        </a:gradFill>
        <a:effectLst/>
      </p:bgPr>
    </p:bg>
    <p:spTree>
      <p:nvGrpSpPr>
        <p:cNvPr id="1" name=""/>
        <p:cNvGrpSpPr/>
        <p:nvPr/>
      </p:nvGrpSpPr>
      <p:grpSpPr>
        <a:xfrm>
          <a:off x="0" y="0"/>
          <a:ext cx="0" cy="0"/>
          <a:chOff x="0" y="0"/>
          <a:chExt cx="0" cy="0"/>
        </a:xfrm>
      </p:grpSpPr>
      <p:pic>
        <p:nvPicPr>
          <p:cNvPr id="4" name="Picture 6">
            <a:extLst>
              <a:ext uri="{FF2B5EF4-FFF2-40B4-BE49-F238E27FC236}">
                <a16:creationId xmlns:a16="http://schemas.microsoft.com/office/drawing/2014/main" id="{91B28F63-CF00-448F-B141-FE33C33B18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5" name="Picture 8">
            <a:extLst>
              <a:ext uri="{FF2B5EF4-FFF2-40B4-BE49-F238E27FC236}">
                <a16:creationId xmlns:a16="http://schemas.microsoft.com/office/drawing/2014/main" id="{2AE609E2-8522-44E4-9077-980E5BCF3E1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6" name="Oval 10">
            <a:extLst>
              <a:ext uri="{FF2B5EF4-FFF2-40B4-BE49-F238E27FC236}">
                <a16:creationId xmlns:a16="http://schemas.microsoft.com/office/drawing/2014/main" id="{4FA533C5-33E3-4611-AF9F-72811D8B26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3" name="Picture 12">
            <a:extLst>
              <a:ext uri="{FF2B5EF4-FFF2-40B4-BE49-F238E27FC236}">
                <a16:creationId xmlns:a16="http://schemas.microsoft.com/office/drawing/2014/main" id="{8949AD42-25FD-4C3D-9EEE-B7FEC580998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5" name="Picture 14">
            <a:extLst>
              <a:ext uri="{FF2B5EF4-FFF2-40B4-BE49-F238E27FC236}">
                <a16:creationId xmlns:a16="http://schemas.microsoft.com/office/drawing/2014/main" id="{6AC7D913-60B7-4603-881B-831DA5D3A94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7" name="Rectangle 16">
            <a:extLst>
              <a:ext uri="{FF2B5EF4-FFF2-40B4-BE49-F238E27FC236}">
                <a16:creationId xmlns:a16="http://schemas.microsoft.com/office/drawing/2014/main" id="{87F0FDC4-AD8C-47D9-9131-623C98ADB0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9" name="Rectangle 18">
            <a:extLst>
              <a:ext uri="{FF2B5EF4-FFF2-40B4-BE49-F238E27FC236}">
                <a16:creationId xmlns:a16="http://schemas.microsoft.com/office/drawing/2014/main" id="{DE27238C-8EAF-4098-86E6-7723B7DAE6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solidFill>
            <a:schemeClr val="tx2"/>
          </a:solidFill>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1" name="Freeform 36">
            <a:extLst>
              <a:ext uri="{FF2B5EF4-FFF2-40B4-BE49-F238E27FC236}">
                <a16:creationId xmlns:a16="http://schemas.microsoft.com/office/drawing/2014/main" id="{992F97B1-1891-4FCC-9E5F-BA97EDB48F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9351010" y="0"/>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2">
              <a:lumMod val="60000"/>
              <a:lumOff val="40000"/>
              <a:alpha val="20000"/>
            </a:schemeClr>
          </a:solidFill>
          <a:ln>
            <a:noFill/>
          </a:ln>
        </p:spPr>
        <p:txBody>
          <a:bodyPr rtlCol="0" anchor="ctr"/>
          <a:lstStyle/>
          <a:p>
            <a:pPr algn="ctr"/>
            <a:endParaRPr lang="en-US"/>
          </a:p>
        </p:txBody>
      </p:sp>
      <p:sp useBgFill="1">
        <p:nvSpPr>
          <p:cNvPr id="8" name="Freeform: Shape 22">
            <a:extLst>
              <a:ext uri="{FF2B5EF4-FFF2-40B4-BE49-F238E27FC236}">
                <a16:creationId xmlns:a16="http://schemas.microsoft.com/office/drawing/2014/main" id="{78C6C821-FEE1-4EB6-9590-C021440C77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0"/>
            <a:ext cx="9700459" cy="6858001"/>
          </a:xfrm>
          <a:custGeom>
            <a:avLst/>
            <a:gdLst>
              <a:gd name="connsiteX0" fmla="*/ 0 w 9700459"/>
              <a:gd name="connsiteY0" fmla="*/ 0 h 6858001"/>
              <a:gd name="connsiteX1" fmla="*/ 1323975 w 9700459"/>
              <a:gd name="connsiteY1" fmla="*/ 0 h 6858001"/>
              <a:gd name="connsiteX2" fmla="*/ 1517015 w 9700459"/>
              <a:gd name="connsiteY2" fmla="*/ 0 h 6858001"/>
              <a:gd name="connsiteX3" fmla="*/ 3241265 w 9700459"/>
              <a:gd name="connsiteY3" fmla="*/ 0 h 6858001"/>
              <a:gd name="connsiteX4" fmla="*/ 3241265 w 9700459"/>
              <a:gd name="connsiteY4" fmla="*/ 1 h 6858001"/>
              <a:gd name="connsiteX5" fmla="*/ 8355744 w 9700459"/>
              <a:gd name="connsiteY5" fmla="*/ 1 h 6858001"/>
              <a:gd name="connsiteX6" fmla="*/ 8355744 w 9700459"/>
              <a:gd name="connsiteY6" fmla="*/ 0 h 6858001"/>
              <a:gd name="connsiteX7" fmla="*/ 9699282 w 9700459"/>
              <a:gd name="connsiteY7" fmla="*/ 0 h 6858001"/>
              <a:gd name="connsiteX8" fmla="*/ 9674237 w 9700459"/>
              <a:gd name="connsiteY8" fmla="*/ 155677 h 6858001"/>
              <a:gd name="connsiteX9" fmla="*/ 9650368 w 9700459"/>
              <a:gd name="connsiteY9" fmla="*/ 310668 h 6858001"/>
              <a:gd name="connsiteX10" fmla="*/ 9627004 w 9700459"/>
              <a:gd name="connsiteY10" fmla="*/ 466344 h 6858001"/>
              <a:gd name="connsiteX11" fmla="*/ 9607001 w 9700459"/>
              <a:gd name="connsiteY11" fmla="*/ 622707 h 6858001"/>
              <a:gd name="connsiteX12" fmla="*/ 9586830 w 9700459"/>
              <a:gd name="connsiteY12" fmla="*/ 778383 h 6858001"/>
              <a:gd name="connsiteX13" fmla="*/ 9568004 w 9700459"/>
              <a:gd name="connsiteY13" fmla="*/ 934746 h 6858001"/>
              <a:gd name="connsiteX14" fmla="*/ 9551868 w 9700459"/>
              <a:gd name="connsiteY14" fmla="*/ 1089051 h 6858001"/>
              <a:gd name="connsiteX15" fmla="*/ 9536572 w 9700459"/>
              <a:gd name="connsiteY15" fmla="*/ 1245413 h 6858001"/>
              <a:gd name="connsiteX16" fmla="*/ 9522620 w 9700459"/>
              <a:gd name="connsiteY16" fmla="*/ 1401090 h 6858001"/>
              <a:gd name="connsiteX17" fmla="*/ 9510518 w 9700459"/>
              <a:gd name="connsiteY17" fmla="*/ 1554023 h 6858001"/>
              <a:gd name="connsiteX18" fmla="*/ 9498415 w 9700459"/>
              <a:gd name="connsiteY18" fmla="*/ 1709014 h 6858001"/>
              <a:gd name="connsiteX19" fmla="*/ 9488330 w 9700459"/>
              <a:gd name="connsiteY19" fmla="*/ 1861947 h 6858001"/>
              <a:gd name="connsiteX20" fmla="*/ 9480430 w 9700459"/>
              <a:gd name="connsiteY20" fmla="*/ 2014881 h 6858001"/>
              <a:gd name="connsiteX21" fmla="*/ 9472193 w 9700459"/>
              <a:gd name="connsiteY21" fmla="*/ 2167128 h 6858001"/>
              <a:gd name="connsiteX22" fmla="*/ 9465302 w 9700459"/>
              <a:gd name="connsiteY22" fmla="*/ 2318004 h 6858001"/>
              <a:gd name="connsiteX23" fmla="*/ 9460427 w 9700459"/>
              <a:gd name="connsiteY23" fmla="*/ 2467509 h 6858001"/>
              <a:gd name="connsiteX24" fmla="*/ 9456225 w 9700459"/>
              <a:gd name="connsiteY24" fmla="*/ 2617013 h 6858001"/>
              <a:gd name="connsiteX25" fmla="*/ 9452191 w 9700459"/>
              <a:gd name="connsiteY25" fmla="*/ 2765146 h 6858001"/>
              <a:gd name="connsiteX26" fmla="*/ 9450342 w 9700459"/>
              <a:gd name="connsiteY26" fmla="*/ 2911221 h 6858001"/>
              <a:gd name="connsiteX27" fmla="*/ 9448325 w 9700459"/>
              <a:gd name="connsiteY27" fmla="*/ 3057297 h 6858001"/>
              <a:gd name="connsiteX28" fmla="*/ 9447316 w 9700459"/>
              <a:gd name="connsiteY28" fmla="*/ 3201315 h 6858001"/>
              <a:gd name="connsiteX29" fmla="*/ 9448325 w 9700459"/>
              <a:gd name="connsiteY29" fmla="*/ 3343961 h 6858001"/>
              <a:gd name="connsiteX30" fmla="*/ 9448325 w 9700459"/>
              <a:gd name="connsiteY30" fmla="*/ 3485236 h 6858001"/>
              <a:gd name="connsiteX31" fmla="*/ 9450342 w 9700459"/>
              <a:gd name="connsiteY31" fmla="*/ 3625139 h 6858001"/>
              <a:gd name="connsiteX32" fmla="*/ 9453367 w 9700459"/>
              <a:gd name="connsiteY32" fmla="*/ 3762299 h 6858001"/>
              <a:gd name="connsiteX33" fmla="*/ 9456225 w 9700459"/>
              <a:gd name="connsiteY33" fmla="*/ 3898087 h 6858001"/>
              <a:gd name="connsiteX34" fmla="*/ 9459419 w 9700459"/>
              <a:gd name="connsiteY34" fmla="*/ 4031133 h 6858001"/>
              <a:gd name="connsiteX35" fmla="*/ 9464293 w 9700459"/>
              <a:gd name="connsiteY35" fmla="*/ 4163492 h 6858001"/>
              <a:gd name="connsiteX36" fmla="*/ 9469504 w 9700459"/>
              <a:gd name="connsiteY36" fmla="*/ 4293793 h 6858001"/>
              <a:gd name="connsiteX37" fmla="*/ 9474210 w 9700459"/>
              <a:gd name="connsiteY37" fmla="*/ 4421352 h 6858001"/>
              <a:gd name="connsiteX38" fmla="*/ 9487490 w 9700459"/>
              <a:gd name="connsiteY38" fmla="*/ 4670298 h 6858001"/>
              <a:gd name="connsiteX39" fmla="*/ 9501609 w 9700459"/>
              <a:gd name="connsiteY39" fmla="*/ 4908956 h 6858001"/>
              <a:gd name="connsiteX40" fmla="*/ 9516401 w 9700459"/>
              <a:gd name="connsiteY40" fmla="*/ 5138013 h 6858001"/>
              <a:gd name="connsiteX41" fmla="*/ 9532706 w 9700459"/>
              <a:gd name="connsiteY41" fmla="*/ 5354726 h 6858001"/>
              <a:gd name="connsiteX42" fmla="*/ 9549683 w 9700459"/>
              <a:gd name="connsiteY42" fmla="*/ 5561838 h 6858001"/>
              <a:gd name="connsiteX43" fmla="*/ 9568004 w 9700459"/>
              <a:gd name="connsiteY43" fmla="*/ 5753862 h 6858001"/>
              <a:gd name="connsiteX44" fmla="*/ 9585990 w 9700459"/>
              <a:gd name="connsiteY44" fmla="*/ 5934227 h 6858001"/>
              <a:gd name="connsiteX45" fmla="*/ 9603975 w 9700459"/>
              <a:gd name="connsiteY45" fmla="*/ 6100191 h 6858001"/>
              <a:gd name="connsiteX46" fmla="*/ 9620952 w 9700459"/>
              <a:gd name="connsiteY46" fmla="*/ 6252438 h 6858001"/>
              <a:gd name="connsiteX47" fmla="*/ 9637089 w 9700459"/>
              <a:gd name="connsiteY47" fmla="*/ 6387541 h 6858001"/>
              <a:gd name="connsiteX48" fmla="*/ 9652385 w 9700459"/>
              <a:gd name="connsiteY48" fmla="*/ 6509613 h 6858001"/>
              <a:gd name="connsiteX49" fmla="*/ 9665160 w 9700459"/>
              <a:gd name="connsiteY49" fmla="*/ 6612483 h 6858001"/>
              <a:gd name="connsiteX50" fmla="*/ 9677262 w 9700459"/>
              <a:gd name="connsiteY50" fmla="*/ 6698894 h 6858001"/>
              <a:gd name="connsiteX51" fmla="*/ 9694576 w 9700459"/>
              <a:gd name="connsiteY51" fmla="*/ 6817538 h 6858001"/>
              <a:gd name="connsiteX52" fmla="*/ 9700459 w 9700459"/>
              <a:gd name="connsiteY52" fmla="*/ 6858000 h 6858001"/>
              <a:gd name="connsiteX53" fmla="*/ 8795105 w 9700459"/>
              <a:gd name="connsiteY53" fmla="*/ 6858000 h 6858001"/>
              <a:gd name="connsiteX54" fmla="*/ 8795105 w 9700459"/>
              <a:gd name="connsiteY54" fmla="*/ 6858001 h 6858001"/>
              <a:gd name="connsiteX55" fmla="*/ 2704541 w 9700459"/>
              <a:gd name="connsiteY55" fmla="*/ 6858001 h 6858001"/>
              <a:gd name="connsiteX56" fmla="*/ 2704541 w 9700459"/>
              <a:gd name="connsiteY56" fmla="*/ 6858000 h 6858001"/>
              <a:gd name="connsiteX57" fmla="*/ 1517015 w 9700459"/>
              <a:gd name="connsiteY57" fmla="*/ 6858000 h 6858001"/>
              <a:gd name="connsiteX58" fmla="*/ 1323975 w 9700459"/>
              <a:gd name="connsiteY58" fmla="*/ 6858000 h 6858001"/>
              <a:gd name="connsiteX59" fmla="*/ 0 w 9700459"/>
              <a:gd name="connsiteY59" fmla="*/ 685800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9700459" h="6858001">
                <a:moveTo>
                  <a:pt x="0" y="0"/>
                </a:moveTo>
                <a:lnTo>
                  <a:pt x="1323975" y="0"/>
                </a:lnTo>
                <a:lnTo>
                  <a:pt x="1517015" y="0"/>
                </a:lnTo>
                <a:lnTo>
                  <a:pt x="3241265" y="0"/>
                </a:lnTo>
                <a:lnTo>
                  <a:pt x="3241265" y="1"/>
                </a:lnTo>
                <a:lnTo>
                  <a:pt x="8355744" y="1"/>
                </a:lnTo>
                <a:lnTo>
                  <a:pt x="8355744" y="0"/>
                </a:lnTo>
                <a:lnTo>
                  <a:pt x="9699282" y="0"/>
                </a:lnTo>
                <a:lnTo>
                  <a:pt x="9674237" y="155677"/>
                </a:lnTo>
                <a:lnTo>
                  <a:pt x="9650368" y="310668"/>
                </a:lnTo>
                <a:lnTo>
                  <a:pt x="9627004" y="466344"/>
                </a:lnTo>
                <a:lnTo>
                  <a:pt x="9607001" y="622707"/>
                </a:lnTo>
                <a:lnTo>
                  <a:pt x="9586830" y="778383"/>
                </a:lnTo>
                <a:lnTo>
                  <a:pt x="9568004" y="934746"/>
                </a:lnTo>
                <a:lnTo>
                  <a:pt x="9551868" y="1089051"/>
                </a:lnTo>
                <a:lnTo>
                  <a:pt x="9536572" y="1245413"/>
                </a:lnTo>
                <a:lnTo>
                  <a:pt x="9522620" y="1401090"/>
                </a:lnTo>
                <a:lnTo>
                  <a:pt x="9510518" y="1554023"/>
                </a:lnTo>
                <a:lnTo>
                  <a:pt x="9498415" y="1709014"/>
                </a:lnTo>
                <a:lnTo>
                  <a:pt x="9488330" y="1861947"/>
                </a:lnTo>
                <a:lnTo>
                  <a:pt x="9480430" y="2014881"/>
                </a:lnTo>
                <a:lnTo>
                  <a:pt x="9472193" y="2167128"/>
                </a:lnTo>
                <a:lnTo>
                  <a:pt x="9465302" y="2318004"/>
                </a:lnTo>
                <a:lnTo>
                  <a:pt x="9460427" y="2467509"/>
                </a:lnTo>
                <a:lnTo>
                  <a:pt x="9456225" y="2617013"/>
                </a:lnTo>
                <a:lnTo>
                  <a:pt x="9452191" y="2765146"/>
                </a:lnTo>
                <a:lnTo>
                  <a:pt x="9450342" y="2911221"/>
                </a:lnTo>
                <a:lnTo>
                  <a:pt x="9448325" y="3057297"/>
                </a:lnTo>
                <a:lnTo>
                  <a:pt x="9447316" y="3201315"/>
                </a:lnTo>
                <a:lnTo>
                  <a:pt x="9448325" y="3343961"/>
                </a:lnTo>
                <a:lnTo>
                  <a:pt x="9448325" y="3485236"/>
                </a:lnTo>
                <a:lnTo>
                  <a:pt x="9450342" y="3625139"/>
                </a:lnTo>
                <a:lnTo>
                  <a:pt x="9453367" y="3762299"/>
                </a:lnTo>
                <a:lnTo>
                  <a:pt x="9456225" y="3898087"/>
                </a:lnTo>
                <a:lnTo>
                  <a:pt x="9459419" y="4031133"/>
                </a:lnTo>
                <a:lnTo>
                  <a:pt x="9464293" y="4163492"/>
                </a:lnTo>
                <a:lnTo>
                  <a:pt x="9469504" y="4293793"/>
                </a:lnTo>
                <a:lnTo>
                  <a:pt x="9474210" y="4421352"/>
                </a:lnTo>
                <a:lnTo>
                  <a:pt x="9487490" y="4670298"/>
                </a:lnTo>
                <a:lnTo>
                  <a:pt x="9501609" y="4908956"/>
                </a:lnTo>
                <a:lnTo>
                  <a:pt x="9516401" y="5138013"/>
                </a:lnTo>
                <a:lnTo>
                  <a:pt x="9532706" y="5354726"/>
                </a:lnTo>
                <a:lnTo>
                  <a:pt x="9549683" y="5561838"/>
                </a:lnTo>
                <a:lnTo>
                  <a:pt x="9568004" y="5753862"/>
                </a:lnTo>
                <a:lnTo>
                  <a:pt x="9585990" y="5934227"/>
                </a:lnTo>
                <a:lnTo>
                  <a:pt x="9603975" y="6100191"/>
                </a:lnTo>
                <a:lnTo>
                  <a:pt x="9620952" y="6252438"/>
                </a:lnTo>
                <a:lnTo>
                  <a:pt x="9637089" y="6387541"/>
                </a:lnTo>
                <a:lnTo>
                  <a:pt x="9652385" y="6509613"/>
                </a:lnTo>
                <a:lnTo>
                  <a:pt x="9665160" y="6612483"/>
                </a:lnTo>
                <a:lnTo>
                  <a:pt x="9677262" y="6698894"/>
                </a:lnTo>
                <a:lnTo>
                  <a:pt x="9694576" y="6817538"/>
                </a:lnTo>
                <a:lnTo>
                  <a:pt x="9700459" y="6858000"/>
                </a:lnTo>
                <a:lnTo>
                  <a:pt x="8795105" y="6858000"/>
                </a:lnTo>
                <a:lnTo>
                  <a:pt x="8795105" y="6858001"/>
                </a:lnTo>
                <a:lnTo>
                  <a:pt x="2704541" y="6858001"/>
                </a:lnTo>
                <a:lnTo>
                  <a:pt x="2704541" y="6858000"/>
                </a:lnTo>
                <a:lnTo>
                  <a:pt x="1517015" y="6858000"/>
                </a:lnTo>
                <a:lnTo>
                  <a:pt x="1323975" y="6858000"/>
                </a:lnTo>
                <a:lnTo>
                  <a:pt x="0" y="6858000"/>
                </a:lnTo>
                <a:close/>
              </a:path>
            </a:pathLst>
          </a:custGeom>
          <a:ln>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 name="Titolo 1">
            <a:extLst>
              <a:ext uri="{FF2B5EF4-FFF2-40B4-BE49-F238E27FC236}">
                <a16:creationId xmlns:a16="http://schemas.microsoft.com/office/drawing/2014/main" id="{15A9BE31-8F66-497B-EE23-56DB5238668C}"/>
              </a:ext>
            </a:extLst>
          </p:cNvPr>
          <p:cNvSpPr>
            <a:spLocks noGrp="1"/>
          </p:cNvSpPr>
          <p:nvPr>
            <p:ph type="title"/>
          </p:nvPr>
        </p:nvSpPr>
        <p:spPr>
          <a:xfrm>
            <a:off x="1154955" y="1447800"/>
            <a:ext cx="7668725" cy="3329581"/>
          </a:xfrm>
        </p:spPr>
        <p:txBody>
          <a:bodyPr vert="horz" lIns="91440" tIns="45720" rIns="91440" bIns="45720" rtlCol="0" anchor="b">
            <a:normAutofit/>
          </a:bodyPr>
          <a:lstStyle/>
          <a:p>
            <a:pPr>
              <a:lnSpc>
                <a:spcPct val="90000"/>
              </a:lnSpc>
            </a:pPr>
            <a:r>
              <a:rPr lang="en-US" sz="4500" b="0" i="0" kern="1200">
                <a:solidFill>
                  <a:schemeClr val="tx2"/>
                </a:solidFill>
                <a:latin typeface="+mj-lt"/>
                <a:ea typeface="+mj-ea"/>
                <a:cs typeface="+mj-cs"/>
              </a:rPr>
              <a:t>Grazie per </a:t>
            </a:r>
            <a:r>
              <a:rPr lang="en-US" sz="4500" b="0" i="0" kern="1200" err="1">
                <a:solidFill>
                  <a:schemeClr val="tx2"/>
                </a:solidFill>
                <a:latin typeface="+mj-lt"/>
                <a:ea typeface="+mj-ea"/>
                <a:cs typeface="+mj-cs"/>
              </a:rPr>
              <a:t>l’attenzione</a:t>
            </a:r>
            <a:r>
              <a:rPr lang="en-US" sz="4500" b="0" i="0" kern="1200">
                <a:solidFill>
                  <a:schemeClr val="tx2"/>
                </a:solidFill>
                <a:latin typeface="+mj-lt"/>
                <a:ea typeface="+mj-ea"/>
                <a:cs typeface="+mj-cs"/>
              </a:rPr>
              <a:t>!</a:t>
            </a:r>
            <a:br>
              <a:rPr lang="en-US" sz="4500" b="0" i="0" kern="1200">
                <a:solidFill>
                  <a:schemeClr val="tx2"/>
                </a:solidFill>
                <a:latin typeface="+mj-lt"/>
                <a:ea typeface="+mj-ea"/>
                <a:cs typeface="+mj-cs"/>
              </a:rPr>
            </a:br>
            <a:br>
              <a:rPr lang="en-US" sz="4500" b="0" i="0" kern="1200">
                <a:solidFill>
                  <a:schemeClr val="tx2"/>
                </a:solidFill>
                <a:latin typeface="+mj-lt"/>
                <a:ea typeface="+mj-ea"/>
                <a:cs typeface="+mj-cs"/>
              </a:rPr>
            </a:br>
            <a:r>
              <a:rPr lang="en-US" sz="4500" b="0" i="0" kern="1200">
                <a:solidFill>
                  <a:schemeClr val="tx2"/>
                </a:solidFill>
                <a:latin typeface="+mj-lt"/>
                <a:ea typeface="+mj-ea"/>
                <a:cs typeface="+mj-cs"/>
              </a:rPr>
              <a:t>Niccolò Salvatore</a:t>
            </a:r>
            <a:br>
              <a:rPr lang="en-US" sz="4500" b="0" i="0" kern="1200">
                <a:solidFill>
                  <a:schemeClr val="tx2"/>
                </a:solidFill>
                <a:latin typeface="+mj-lt"/>
                <a:ea typeface="+mj-ea"/>
                <a:cs typeface="+mj-cs"/>
              </a:rPr>
            </a:br>
            <a:r>
              <a:rPr lang="en-US" sz="4500" b="0" i="0" kern="1200">
                <a:solidFill>
                  <a:schemeClr val="tx2"/>
                </a:solidFill>
                <a:latin typeface="+mj-lt"/>
                <a:ea typeface="+mj-ea"/>
                <a:cs typeface="+mj-cs"/>
              </a:rPr>
              <a:t>Nunzio Francesco Riccetti</a:t>
            </a:r>
          </a:p>
        </p:txBody>
      </p:sp>
      <p:sp>
        <p:nvSpPr>
          <p:cNvPr id="25" name="Rectangle 24">
            <a:extLst>
              <a:ext uri="{FF2B5EF4-FFF2-40B4-BE49-F238E27FC236}">
                <a16:creationId xmlns:a16="http://schemas.microsoft.com/office/drawing/2014/main" id="{B61A74B3-E247-44D4-8C48-FAE8E20564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602152547"/>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50C3377-24AC-4250-BAAA-42C00B9CDCAD}"/>
              </a:ext>
            </a:extLst>
          </p:cNvPr>
          <p:cNvSpPr>
            <a:spLocks noGrp="1"/>
          </p:cNvSpPr>
          <p:nvPr>
            <p:ph type="title"/>
          </p:nvPr>
        </p:nvSpPr>
        <p:spPr>
          <a:xfrm>
            <a:off x="2063416" y="366294"/>
            <a:ext cx="8065168" cy="629486"/>
          </a:xfrm>
        </p:spPr>
        <p:txBody>
          <a:bodyPr>
            <a:normAutofit fontScale="90000"/>
          </a:bodyPr>
          <a:lstStyle/>
          <a:p>
            <a:pPr algn="ctr"/>
            <a:r>
              <a:rPr lang="it-IT"/>
              <a:t>Istanze RDS</a:t>
            </a:r>
          </a:p>
        </p:txBody>
      </p:sp>
      <p:pic>
        <p:nvPicPr>
          <p:cNvPr id="4" name="Segnaposto contenuto 3">
            <a:extLst>
              <a:ext uri="{FF2B5EF4-FFF2-40B4-BE49-F238E27FC236}">
                <a16:creationId xmlns:a16="http://schemas.microsoft.com/office/drawing/2014/main" id="{2DA368A5-21DA-482B-81D6-F4AE6E858730}"/>
              </a:ext>
            </a:extLst>
          </p:cNvPr>
          <p:cNvPicPr>
            <a:picLocks noGrp="1" noChangeAspect="1"/>
          </p:cNvPicPr>
          <p:nvPr>
            <p:ph idx="1"/>
          </p:nvPr>
        </p:nvPicPr>
        <p:blipFill>
          <a:blip r:embed="rId2"/>
          <a:stretch>
            <a:fillRect/>
          </a:stretch>
        </p:blipFill>
        <p:spPr>
          <a:xfrm>
            <a:off x="7070389" y="995780"/>
            <a:ext cx="4672433" cy="5141034"/>
          </a:xfrm>
          <a:prstGeom prst="rect">
            <a:avLst/>
          </a:prstGeom>
        </p:spPr>
      </p:pic>
      <p:sp>
        <p:nvSpPr>
          <p:cNvPr id="3" name="CasellaDiTesto 2">
            <a:extLst>
              <a:ext uri="{FF2B5EF4-FFF2-40B4-BE49-F238E27FC236}">
                <a16:creationId xmlns:a16="http://schemas.microsoft.com/office/drawing/2014/main" id="{7BA0F756-9ECC-4A5D-941F-F80C91285DF2}"/>
              </a:ext>
            </a:extLst>
          </p:cNvPr>
          <p:cNvSpPr txBox="1"/>
          <p:nvPr/>
        </p:nvSpPr>
        <p:spPr>
          <a:xfrm>
            <a:off x="333542" y="1304139"/>
            <a:ext cx="6240379" cy="4524315"/>
          </a:xfrm>
          <a:prstGeom prst="rect">
            <a:avLst/>
          </a:prstGeom>
          <a:noFill/>
        </p:spPr>
        <p:txBody>
          <a:bodyPr wrap="square" rtlCol="0">
            <a:spAutoFit/>
          </a:bodyPr>
          <a:lstStyle/>
          <a:p>
            <a:pPr marL="342900" lvl="0" indent="-342900" algn="just">
              <a:lnSpc>
                <a:spcPts val="1800"/>
              </a:lnSpc>
              <a:buSzPts val="1000"/>
              <a:buFont typeface="Symbol" panose="05050102010706020507" pitchFamily="18" charset="2"/>
              <a:buChar char=""/>
              <a:tabLst>
                <a:tab pos="457200" algn="l"/>
              </a:tabLst>
            </a:pPr>
            <a:r>
              <a:rPr lang="it-IT" sz="1800">
                <a:effectLst/>
                <a:latin typeface="Times New Roman" panose="02020603050405020304" pitchFamily="18" charset="0"/>
                <a:ea typeface="Times New Roman" panose="02020603050405020304" pitchFamily="18" charset="0"/>
              </a:rPr>
              <a:t>Utilizzare i prodotti di database: MySQL, </a:t>
            </a:r>
            <a:r>
              <a:rPr lang="it-IT" sz="1800" err="1">
                <a:effectLst/>
                <a:latin typeface="Times New Roman" panose="02020603050405020304" pitchFamily="18" charset="0"/>
                <a:ea typeface="Times New Roman" panose="02020603050405020304" pitchFamily="18" charset="0"/>
              </a:rPr>
              <a:t>MariaDB</a:t>
            </a:r>
            <a:r>
              <a:rPr lang="it-IT" sz="1800">
                <a:effectLst/>
                <a:latin typeface="Times New Roman" panose="02020603050405020304" pitchFamily="18" charset="0"/>
                <a:ea typeface="Times New Roman" panose="02020603050405020304" pitchFamily="18" charset="0"/>
              </a:rPr>
              <a:t>, </a:t>
            </a:r>
            <a:r>
              <a:rPr lang="it-IT" sz="1800" err="1">
                <a:effectLst/>
                <a:latin typeface="Times New Roman" panose="02020603050405020304" pitchFamily="18" charset="0"/>
                <a:ea typeface="Times New Roman" panose="02020603050405020304" pitchFamily="18" charset="0"/>
              </a:rPr>
              <a:t>PostgreSQL</a:t>
            </a:r>
            <a:r>
              <a:rPr lang="it-IT" sz="1800">
                <a:effectLst/>
                <a:latin typeface="Times New Roman" panose="02020603050405020304" pitchFamily="18" charset="0"/>
                <a:ea typeface="Times New Roman" panose="02020603050405020304" pitchFamily="18" charset="0"/>
              </a:rPr>
              <a:t>, Oracle, </a:t>
            </a:r>
            <a:r>
              <a:rPr lang="it-IT" sz="1800" err="1">
                <a:effectLst/>
                <a:latin typeface="Times New Roman" panose="02020603050405020304" pitchFamily="18" charset="0"/>
                <a:ea typeface="Times New Roman" panose="02020603050405020304" pitchFamily="18" charset="0"/>
              </a:rPr>
              <a:t>MicrosoftSQL</a:t>
            </a:r>
            <a:r>
              <a:rPr lang="it-IT" sz="1800">
                <a:effectLst/>
                <a:latin typeface="Times New Roman" panose="02020603050405020304" pitchFamily="18" charset="0"/>
                <a:ea typeface="Times New Roman" panose="02020603050405020304" pitchFamily="18" charset="0"/>
              </a:rPr>
              <a:t> Server.</a:t>
            </a:r>
          </a:p>
          <a:p>
            <a:pPr marL="342900" lvl="0" indent="-342900" algn="just">
              <a:lnSpc>
                <a:spcPts val="1800"/>
              </a:lnSpc>
              <a:buSzPts val="1000"/>
              <a:buFont typeface="Symbol" panose="05050102010706020507" pitchFamily="18" charset="2"/>
              <a:buChar char=""/>
              <a:tabLst>
                <a:tab pos="457200" algn="l"/>
              </a:tabLst>
            </a:pPr>
            <a:r>
              <a:rPr lang="it-IT" sz="1800">
                <a:effectLst/>
                <a:latin typeface="Times New Roman" panose="02020603050405020304" pitchFamily="18" charset="0"/>
                <a:ea typeface="Times New Roman" panose="02020603050405020304" pitchFamily="18" charset="0"/>
              </a:rPr>
              <a:t>Amazon RDS gestisce i backup, l'applicazione di patch software, il rilevamento automatico dei guasti e il ripristino.</a:t>
            </a:r>
          </a:p>
          <a:p>
            <a:pPr marL="342900" lvl="0" indent="-342900" algn="just">
              <a:lnSpc>
                <a:spcPts val="1800"/>
              </a:lnSpc>
              <a:buSzPts val="1000"/>
              <a:buFont typeface="Symbol" panose="05050102010706020507" pitchFamily="18" charset="2"/>
              <a:buChar char=""/>
              <a:tabLst>
                <a:tab pos="457200" algn="l"/>
              </a:tabLst>
            </a:pPr>
            <a:r>
              <a:rPr lang="it-IT" sz="1800">
                <a:effectLst/>
                <a:latin typeface="Times New Roman" panose="02020603050405020304" pitchFamily="18" charset="0"/>
                <a:ea typeface="Times New Roman" panose="02020603050405020304" pitchFamily="18" charset="0"/>
              </a:rPr>
              <a:t>È possibile attivare backup automatici o creare manualmente snapshot di backup personalizzate. Tali backup possono essere utilizzati per ripristinare un database. Il processo di ripristino di Amazon RDS è affidabile ed efficiente.</a:t>
            </a:r>
          </a:p>
          <a:p>
            <a:pPr marL="342900" lvl="0" indent="-342900" algn="just">
              <a:lnSpc>
                <a:spcPts val="1800"/>
              </a:lnSpc>
              <a:buSzPts val="1000"/>
              <a:buFont typeface="Symbol" panose="05050102010706020507" pitchFamily="18" charset="2"/>
              <a:buChar char=""/>
              <a:tabLst>
                <a:tab pos="457200" algn="l"/>
              </a:tabLst>
            </a:pPr>
            <a:r>
              <a:rPr lang="it-IT" sz="1800">
                <a:effectLst/>
                <a:latin typeface="Times New Roman" panose="02020603050405020304" pitchFamily="18" charset="0"/>
                <a:ea typeface="Times New Roman" panose="02020603050405020304" pitchFamily="18" charset="0"/>
              </a:rPr>
              <a:t>È possibile ottenere elevata disponibilità con un'istanza principale e un'istanza secondaria sincrona su cui puoi eseguire il </a:t>
            </a:r>
            <a:r>
              <a:rPr lang="it-IT" sz="1800" err="1">
                <a:effectLst/>
                <a:latin typeface="Times New Roman" panose="02020603050405020304" pitchFamily="18" charset="0"/>
                <a:ea typeface="Times New Roman" panose="02020603050405020304" pitchFamily="18" charset="0"/>
              </a:rPr>
              <a:t>failover</a:t>
            </a:r>
            <a:r>
              <a:rPr lang="it-IT" sz="1800">
                <a:effectLst/>
                <a:latin typeface="Times New Roman" panose="02020603050405020304" pitchFamily="18" charset="0"/>
                <a:ea typeface="Times New Roman" panose="02020603050405020304" pitchFamily="18" charset="0"/>
              </a:rPr>
              <a:t> in caso di problemi. Puoi anche utilizzare repliche di lettura per aumentare il dimensionamento della lettura.</a:t>
            </a:r>
          </a:p>
          <a:p>
            <a:pPr marL="342900" lvl="0" indent="-342900" algn="just">
              <a:lnSpc>
                <a:spcPts val="1800"/>
              </a:lnSpc>
              <a:buSzPts val="1000"/>
              <a:buFont typeface="Symbol" panose="05050102010706020507" pitchFamily="18" charset="2"/>
              <a:buChar char=""/>
              <a:tabLst>
                <a:tab pos="457200" algn="l"/>
              </a:tabLst>
            </a:pPr>
            <a:r>
              <a:rPr lang="it-IT" sz="1800">
                <a:effectLst/>
                <a:latin typeface="Times New Roman" panose="02020603050405020304" pitchFamily="18" charset="0"/>
                <a:ea typeface="Times New Roman" panose="02020603050405020304" pitchFamily="18" charset="0"/>
              </a:rPr>
              <a:t>Oltre alla sicurezza nel pacchetto di database, puoi controllare chi accede ai database RDS utilizzando AWS Identity and Access Management (IAM) per definire utenti e autorizzazioni. È anche possibile proteggere i database inserendoli in un Virtual Private Cloud (VPC).</a:t>
            </a:r>
          </a:p>
          <a:p>
            <a:endParaRPr lang="it-IT"/>
          </a:p>
        </p:txBody>
      </p:sp>
    </p:spTree>
    <p:extLst>
      <p:ext uri="{BB962C8B-B14F-4D97-AF65-F5344CB8AC3E}">
        <p14:creationId xmlns:p14="http://schemas.microsoft.com/office/powerpoint/2010/main" val="27769696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e">
  <a:themeElements>
    <a:clrScheme name="Ione">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e">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e">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598AEB8CCE82F49BDA9BE482369336A" ma:contentTypeVersion="12" ma:contentTypeDescription="Create a new document." ma:contentTypeScope="" ma:versionID="64841a7f9875271d929867d8028eb993">
  <xsd:schema xmlns:xsd="http://www.w3.org/2001/XMLSchema" xmlns:xs="http://www.w3.org/2001/XMLSchema" xmlns:p="http://schemas.microsoft.com/office/2006/metadata/properties" xmlns:ns3="121877f3-cfce-4b63-8999-23a4f9863223" xmlns:ns4="3a2a23a3-9cb7-45d6-8e8d-83bc1b2abaaf" targetNamespace="http://schemas.microsoft.com/office/2006/metadata/properties" ma:root="true" ma:fieldsID="d1e208e9d18bd7f80f95e549e6832adb" ns3:_="" ns4:_="">
    <xsd:import namespace="121877f3-cfce-4b63-8999-23a4f9863223"/>
    <xsd:import namespace="3a2a23a3-9cb7-45d6-8e8d-83bc1b2abaaf"/>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4:SharedWithUsers" minOccurs="0"/>
                <xsd:element ref="ns4:SharedWithDetails" minOccurs="0"/>
                <xsd:element ref="ns4:SharingHintHash" minOccurs="0"/>
                <xsd:element ref="ns3:MediaServiceAutoTags" minOccurs="0"/>
                <xsd:element ref="ns3:MediaServiceGenerationTime" minOccurs="0"/>
                <xsd:element ref="ns3:MediaServiceEventHashCode" minOccurs="0"/>
                <xsd:element ref="ns3:MediaServiceDateTaken" minOccurs="0"/>
                <xsd:element ref="ns3: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21877f3-cfce-4b63-8999-23a4f986322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5" nillable="true" ma:displayName="Tags" ma:internalName="MediaServiceAutoTags"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hidden="true" ma:internalName="MediaServiceDateTaken" ma:readOnly="true">
      <xsd:simpleType>
        <xsd:restriction base="dms:Text"/>
      </xsd:simpleType>
    </xsd:element>
    <xsd:element name="MediaServiceOCR" ma:index="19"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3a2a23a3-9cb7-45d6-8e8d-83bc1b2abaaf"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SharingHintHash" ma:index="14"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B787BCA-C233-4CFC-8184-477B4B982E9A}">
  <ds:schemaRefs>
    <ds:schemaRef ds:uri="121877f3-cfce-4b63-8999-23a4f9863223"/>
    <ds:schemaRef ds:uri="3a2a23a3-9cb7-45d6-8e8d-83bc1b2abaaf"/>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5254448A-F626-47AE-AD9B-7591B1A1CEDA}">
  <ds:schemaRefs>
    <ds:schemaRef ds:uri="121877f3-cfce-4b63-8999-23a4f9863223"/>
    <ds:schemaRef ds:uri="3a2a23a3-9cb7-45d6-8e8d-83bc1b2abaaf"/>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E253CE11-6126-4B33-97B2-40489D074AE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{96519F17-5D4C-AE42-B733-F54FB2084C86}tf10001062</Template>
  <Application>Microsoft Office PowerPoint</Application>
  <PresentationFormat>Widescreen</PresentationFormat>
  <Slides>87</Slides>
  <Notes>0</Notes>
  <HiddenSlides>0</HiddenSlides>
  <ScaleCrop>false</ScaleCrop>
  <HeadingPairs>
    <vt:vector size="4" baseType="variant">
      <vt:variant>
        <vt:lpstr>Tema</vt:lpstr>
      </vt:variant>
      <vt:variant>
        <vt:i4>1</vt:i4>
      </vt:variant>
      <vt:variant>
        <vt:lpstr>Titoli diapositive</vt:lpstr>
      </vt:variant>
      <vt:variant>
        <vt:i4>87</vt:i4>
      </vt:variant>
    </vt:vector>
  </HeadingPairs>
  <TitlesOfParts>
    <vt:vector size="88" baseType="lpstr">
      <vt:lpstr>Ione</vt:lpstr>
      <vt:lpstr>MESSA IN SICUREZZA DI UNA REACT APP</vt:lpstr>
      <vt:lpstr>AWS</vt:lpstr>
      <vt:lpstr>Istanze EC2</vt:lpstr>
      <vt:lpstr>Sicurezza Amazon EC2</vt:lpstr>
      <vt:lpstr>Network Isolation e Controlling Network traffic EC2</vt:lpstr>
      <vt:lpstr>Data protection EC2</vt:lpstr>
      <vt:lpstr>Best practice rules Amazon EC2</vt:lpstr>
      <vt:lpstr>Considerazioni AWS EC2</vt:lpstr>
      <vt:lpstr>Istanze RDS</vt:lpstr>
      <vt:lpstr>Sicurezza RDS</vt:lpstr>
      <vt:lpstr>RDS - Autenticazione tramite Password</vt:lpstr>
      <vt:lpstr>IAM Database Authentication</vt:lpstr>
      <vt:lpstr>Logging and monitoring Amazon RDS</vt:lpstr>
      <vt:lpstr>Data Encryption in RDS</vt:lpstr>
      <vt:lpstr>Considerazioni finali RDS</vt:lpstr>
      <vt:lpstr>AWS KMS</vt:lpstr>
      <vt:lpstr>Costumer Keys e AWS Keys</vt:lpstr>
      <vt:lpstr>API chiavi KMS</vt:lpstr>
      <vt:lpstr>Chiavi KMS Simmetriche</vt:lpstr>
      <vt:lpstr>AWS Shield</vt:lpstr>
      <vt:lpstr>Configurazioni ottimali di difesa contro attacchi DDos per applicazioni TCP e UDP</vt:lpstr>
      <vt:lpstr>Vulnerabilità note AWS</vt:lpstr>
      <vt:lpstr>Vulnerabilità note AWS (CVE)</vt:lpstr>
      <vt:lpstr>Keycloak</vt:lpstr>
      <vt:lpstr>Caratteristiche principali</vt:lpstr>
      <vt:lpstr>Distribuzioni principali:</vt:lpstr>
      <vt:lpstr>Deploy Keycloak</vt:lpstr>
      <vt:lpstr>Vulnerabilità note Keycloak</vt:lpstr>
      <vt:lpstr>MongoDB Atlas</vt:lpstr>
      <vt:lpstr>Crittografia</vt:lpstr>
      <vt:lpstr>Connettività di rete</vt:lpstr>
      <vt:lpstr>Vulnerabilità note MongoDB Atlas</vt:lpstr>
      <vt:lpstr>Javascript</vt:lpstr>
      <vt:lpstr>Vulnerabilità JavaScript (1)</vt:lpstr>
      <vt:lpstr>Vulnerabilità JavaScript (2)</vt:lpstr>
      <vt:lpstr>Best practice JS</vt:lpstr>
      <vt:lpstr>Considerazioni JS</vt:lpstr>
      <vt:lpstr>NodeJS</vt:lpstr>
      <vt:lpstr>Vulnerabilità NodeJS (1)</vt:lpstr>
      <vt:lpstr>Vulnerabilità NodeJS (2)</vt:lpstr>
      <vt:lpstr>Vulnerabilità NodeJS (3)</vt:lpstr>
      <vt:lpstr>Vulnerabilità NodeJS (4)</vt:lpstr>
      <vt:lpstr>Vulnerabilità NodeJS (5)</vt:lpstr>
      <vt:lpstr>Best practice NodeJS</vt:lpstr>
      <vt:lpstr>React</vt:lpstr>
      <vt:lpstr>Vulnerabilità React JS (1)</vt:lpstr>
      <vt:lpstr>Vulnerabilità React JS (2)</vt:lpstr>
      <vt:lpstr>Best practice React JS</vt:lpstr>
      <vt:lpstr>Analisi della web app</vt:lpstr>
      <vt:lpstr>Architettura generale</vt:lpstr>
      <vt:lpstr>Architettura migliorata</vt:lpstr>
      <vt:lpstr>Threat Modelling and analysis (1)</vt:lpstr>
      <vt:lpstr>Threat Modelling and analysis (2)</vt:lpstr>
      <vt:lpstr>Threat Modelling and analysis (3)</vt:lpstr>
      <vt:lpstr>Threat Modelling and analysis (4)</vt:lpstr>
      <vt:lpstr>Threat Modelling and analysis (5)</vt:lpstr>
      <vt:lpstr>Settaggio AWS – EC2 (1)</vt:lpstr>
      <vt:lpstr>Settaggio AWS – EC2 (2)</vt:lpstr>
      <vt:lpstr>Settaggio AWS – RDS</vt:lpstr>
      <vt:lpstr>Settaggio AWS – KMS</vt:lpstr>
      <vt:lpstr>Settaggio AWS – IAM Role</vt:lpstr>
      <vt:lpstr>Configurazione Keycloak (1)</vt:lpstr>
      <vt:lpstr>Configurazione Keycloak (2)</vt:lpstr>
      <vt:lpstr>Configurazione Keycloak (3)</vt:lpstr>
      <vt:lpstr>Configurazione Keycloak (4)</vt:lpstr>
      <vt:lpstr>Configurazione MongoDB Atlas</vt:lpstr>
      <vt:lpstr>Configurazione Apache Web Server</vt:lpstr>
      <vt:lpstr>Frontend</vt:lpstr>
      <vt:lpstr>Backend</vt:lpstr>
      <vt:lpstr>NIST</vt:lpstr>
      <vt:lpstr>Famiglia controllo – AC (1)</vt:lpstr>
      <vt:lpstr>Famiglia controllo – AC (2)</vt:lpstr>
      <vt:lpstr>Famiglia controllo – IA</vt:lpstr>
      <vt:lpstr>Famiglia controllo – SC</vt:lpstr>
      <vt:lpstr>Famiglia controllo – RA e SI</vt:lpstr>
      <vt:lpstr>Testing</vt:lpstr>
      <vt:lpstr>Nessus</vt:lpstr>
      <vt:lpstr>Nessus - Vulnerabilità individuate (1)  Basic Network Scan</vt:lpstr>
      <vt:lpstr>Nessus - Vulnerabilità individuate (2)  Basic Network Scan</vt:lpstr>
      <vt:lpstr>Nessus - Vulnerabilità individuate (3)  Test Web App</vt:lpstr>
      <vt:lpstr>Nessus - Vulnerabilità individuate (4)  Test Web App</vt:lpstr>
      <vt:lpstr>Nessus – Messa in sicurezza</vt:lpstr>
      <vt:lpstr>OWASP ZAP</vt:lpstr>
      <vt:lpstr>OWASP ZAP – Vulnerabilità Individuate e messa in sicurezza</vt:lpstr>
      <vt:lpstr>Goldeneye – DDoS Testing (1) </vt:lpstr>
      <vt:lpstr>Goldeneye – DDoS Testing (2) </vt:lpstr>
      <vt:lpstr>Grazie per l’attenzione!  Niccolò Salvatore Nunzio Francesco Riccetti</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NUNZIO FRANCESCO RICCETTI</dc:creator>
  <cp:revision>18</cp:revision>
  <dcterms:created xsi:type="dcterms:W3CDTF">2022-04-26T16:22:46Z</dcterms:created>
  <dcterms:modified xsi:type="dcterms:W3CDTF">2022-05-18T18:05:39Z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0x0101007598AEB8CCE82F49BDA9BE482369336A</vt:lpwstr>
  </property>
</Properties>
</file>